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2404050" cy="50406300"/>
  <p:notesSz cx="6781800" cy="9926638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9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9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9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9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9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76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2060"/>
    <a:srgbClr val="11267E"/>
    <a:srgbClr val="0F215E"/>
    <a:srgbClr val="0B1E62"/>
    <a:srgbClr val="061457"/>
    <a:srgbClr val="112463"/>
    <a:srgbClr val="5252C6"/>
    <a:srgbClr val="B4B4E6"/>
    <a:srgbClr val="BBE0E3"/>
    <a:srgbClr val="BEE1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575" autoAdjust="0"/>
  </p:normalViewPr>
  <p:slideViewPr>
    <p:cSldViewPr showGuides="1">
      <p:cViewPr>
        <p:scale>
          <a:sx n="33" d="100"/>
          <a:sy n="33" d="100"/>
        </p:scale>
        <p:origin x="19" y="-7042"/>
      </p:cViewPr>
      <p:guideLst>
        <p:guide orient="horz" pos="15876"/>
        <p:guide pos="102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57" d="100"/>
          <a:sy n="57" d="100"/>
        </p:scale>
        <p:origin x="3264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30D6A949-7A09-4B59-91F4-5A97AA33D5F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BAEF0F9-20E8-41FF-911C-3AB1EB19DB2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175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F8FD5-0FEE-4F0B-95B6-DA77823B8797}" type="datetimeFigureOut">
              <a:rPr lang="es-ES" smtClean="0"/>
              <a:t>20/07/2020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90AA71E-B812-408A-873B-08DECCCE56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DC5D766-9C9A-4FF6-B45C-BD3D2E5E0B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1750" y="942975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30926-3D57-470B-AD59-F0B52F39FE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99854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4175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83D16-3441-4EFE-926D-D3E6751C35F2}" type="datetimeFigureOut">
              <a:rPr lang="es-ES" smtClean="0"/>
              <a:t>20/07/2020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14575" y="1241425"/>
            <a:ext cx="21526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7863" y="4776788"/>
            <a:ext cx="54260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1750" y="942975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71308B-E8AF-41AD-BC88-6EC9EBBE68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1325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430463" y="15659100"/>
            <a:ext cx="27543125" cy="108045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860925" y="28563888"/>
            <a:ext cx="22682200" cy="128809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89685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20838" y="2019300"/>
            <a:ext cx="29162375" cy="840105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620838" y="11761788"/>
            <a:ext cx="29162375" cy="332660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963232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23493413" y="2019300"/>
            <a:ext cx="7289800" cy="43008550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620838" y="2019300"/>
            <a:ext cx="21720175" cy="430085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737741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20838" y="2019300"/>
            <a:ext cx="29162375" cy="840105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20838" y="11761788"/>
            <a:ext cx="29162375" cy="332660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425809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59050" y="32391350"/>
            <a:ext cx="27544713" cy="100107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59050" y="21364575"/>
            <a:ext cx="27544713" cy="110267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75104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20838" y="2019300"/>
            <a:ext cx="29162375" cy="840105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620838" y="11761788"/>
            <a:ext cx="14504987" cy="332660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6278225" y="11761788"/>
            <a:ext cx="14504988" cy="332660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092608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20838" y="2019300"/>
            <a:ext cx="29162375" cy="8401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20838" y="11282363"/>
            <a:ext cx="14316075" cy="4703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620838" y="15986125"/>
            <a:ext cx="14316075" cy="290417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16460788" y="11282363"/>
            <a:ext cx="14322425" cy="4703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16460788" y="15986125"/>
            <a:ext cx="14322425" cy="290417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64249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20838" y="2019300"/>
            <a:ext cx="29162375" cy="840105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421976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4221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20838" y="2006600"/>
            <a:ext cx="10660062" cy="85407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669838" y="2006600"/>
            <a:ext cx="18113375" cy="430212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20838" y="10547350"/>
            <a:ext cx="10660062" cy="34480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828417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51588" y="35283775"/>
            <a:ext cx="19442112" cy="41656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351588" y="4503738"/>
            <a:ext cx="19442112" cy="30243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351588" y="39449375"/>
            <a:ext cx="19442112" cy="5916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181402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>
            <a:extLst>
              <a:ext uri="{FF2B5EF4-FFF2-40B4-BE49-F238E27FC236}">
                <a16:creationId xmlns:a16="http://schemas.microsoft.com/office/drawing/2014/main" id="{0E46AEE9-585E-4CA7-B1C3-BC52C03D582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" t="42982" r="-217" b="10177"/>
          <a:stretch/>
        </p:blipFill>
        <p:spPr bwMode="auto">
          <a:xfrm>
            <a:off x="86088" y="43997614"/>
            <a:ext cx="32436000" cy="640833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" name="Rectangle 9"/>
          <p:cNvSpPr>
            <a:spLocks noChangeArrowheads="1"/>
          </p:cNvSpPr>
          <p:nvPr userDrawn="1"/>
        </p:nvSpPr>
        <p:spPr bwMode="auto">
          <a:xfrm>
            <a:off x="0" y="15009813"/>
            <a:ext cx="32404050" cy="213947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9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9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9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9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9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1043" name="Text Box 19"/>
          <p:cNvSpPr txBox="1">
            <a:spLocks noChangeArrowheads="1"/>
          </p:cNvSpPr>
          <p:nvPr userDrawn="1"/>
        </p:nvSpPr>
        <p:spPr bwMode="auto">
          <a:xfrm>
            <a:off x="10690366" y="48934782"/>
            <a:ext cx="21648654" cy="1471168"/>
          </a:xfrm>
          <a:prstGeom prst="rect">
            <a:avLst/>
          </a:prstGeom>
          <a:gradFill flip="none" rotWithShape="1">
            <a:gsLst>
              <a:gs pos="0">
                <a:srgbClr val="0F2060">
                  <a:alpha val="80000"/>
                </a:srgbClr>
              </a:gs>
              <a:gs pos="35000">
                <a:srgbClr val="0F215E">
                  <a:alpha val="80000"/>
                </a:srgbClr>
              </a:gs>
              <a:gs pos="92520">
                <a:srgbClr val="112463">
                  <a:alpha val="72000"/>
                </a:srgbClr>
              </a:gs>
              <a:gs pos="83000">
                <a:srgbClr val="112463">
                  <a:alpha val="76000"/>
                </a:srgbClr>
              </a:gs>
              <a:gs pos="100000">
                <a:srgbClr val="0B1E62">
                  <a:alpha val="80000"/>
                </a:srgbClr>
              </a:gs>
            </a:gsLst>
            <a:lin ang="5400000" scaled="1"/>
            <a:tileRect/>
          </a:gradFill>
          <a:ln>
            <a:noFill/>
          </a:ln>
          <a:effectLst/>
        </p:spPr>
        <p:txBody>
          <a:bodyPr wrap="square" lIns="140205" tIns="70102" rIns="140205" bIns="70102">
            <a:spAutoFit/>
          </a:bodyPr>
          <a:lstStyle>
            <a:lvl1pPr defTabSz="1401763">
              <a:defRPr>
                <a:solidFill>
                  <a:schemeClr val="tx1"/>
                </a:solidFill>
                <a:latin typeface="Arial" charset="0"/>
              </a:defRPr>
            </a:lvl1pPr>
            <a:lvl2pPr marL="701675" defTabSz="1401763">
              <a:defRPr>
                <a:solidFill>
                  <a:schemeClr val="tx1"/>
                </a:solidFill>
                <a:latin typeface="Arial" charset="0"/>
              </a:defRPr>
            </a:lvl2pPr>
            <a:lvl3pPr marL="1401763" defTabSz="1401763">
              <a:defRPr>
                <a:solidFill>
                  <a:schemeClr val="tx1"/>
                </a:solidFill>
                <a:latin typeface="Arial" charset="0"/>
              </a:defRPr>
            </a:lvl3pPr>
            <a:lvl4pPr marL="2103438" defTabSz="1401763">
              <a:defRPr>
                <a:solidFill>
                  <a:schemeClr val="tx1"/>
                </a:solidFill>
                <a:latin typeface="Arial" charset="0"/>
              </a:defRPr>
            </a:lvl4pPr>
            <a:lvl5pPr marL="2803525" defTabSz="1401763">
              <a:defRPr>
                <a:solidFill>
                  <a:schemeClr val="tx1"/>
                </a:solidFill>
                <a:latin typeface="Arial" charset="0"/>
              </a:defRPr>
            </a:lvl5pPr>
            <a:lvl6pPr marL="3260725" defTabSz="14017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717925" defTabSz="14017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175125" defTabSz="14017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632325" defTabSz="14017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s-ES" sz="4800" b="0" baseline="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Campus Universitario de Tafira – 35017 – Las Palmas de Gran Canaria, </a:t>
            </a:r>
            <a:r>
              <a:rPr lang="es-ES" sz="4800" b="0" baseline="0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SPAIN</a:t>
            </a:r>
            <a:r>
              <a:rPr lang="es-ES" sz="4800" b="0" baseline="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90000"/>
              </a:lnSpc>
              <a:defRPr/>
            </a:pPr>
            <a:r>
              <a:rPr lang="es-ES" sz="4800" b="0" baseline="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t: +34 928 451 086 – e: iuma@iuma.ulpgc.es – w: www.iuma.ulpgc.es – @iumanews </a:t>
            </a:r>
          </a:p>
        </p:txBody>
      </p:sp>
      <p:sp>
        <p:nvSpPr>
          <p:cNvPr id="1045" name="Rectangle 21"/>
          <p:cNvSpPr>
            <a:spLocks noChangeArrowheads="1"/>
          </p:cNvSpPr>
          <p:nvPr userDrawn="1"/>
        </p:nvSpPr>
        <p:spPr bwMode="gray">
          <a:xfrm>
            <a:off x="1836738" y="7504113"/>
            <a:ext cx="28979812" cy="3249612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>
                  <a:alpha val="5200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>
              <a:latin typeface="Arial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 userDrawn="1"/>
        </p:nvSpPr>
        <p:spPr bwMode="gray">
          <a:xfrm>
            <a:off x="0" y="6941729"/>
            <a:ext cx="32367538" cy="464661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rgbClr val="112463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latin typeface="Arial" charset="0"/>
            </a:endParaRPr>
          </a:p>
        </p:txBody>
      </p:sp>
      <p:sp>
        <p:nvSpPr>
          <p:cNvPr id="1048" name="Rectangle 24"/>
          <p:cNvSpPr>
            <a:spLocks noChangeArrowheads="1"/>
          </p:cNvSpPr>
          <p:nvPr userDrawn="1"/>
        </p:nvSpPr>
        <p:spPr bwMode="auto">
          <a:xfrm>
            <a:off x="72505" y="33130272"/>
            <a:ext cx="6048375" cy="43688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52" name="Rectangle 28"/>
          <p:cNvSpPr>
            <a:spLocks noChangeArrowheads="1"/>
          </p:cNvSpPr>
          <p:nvPr userDrawn="1"/>
        </p:nvSpPr>
        <p:spPr bwMode="auto">
          <a:xfrm flipV="1">
            <a:off x="0" y="10569575"/>
            <a:ext cx="4213225" cy="3246438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>
              <a:latin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69F792-DED9-4E76-BD06-E95DBC40255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" t="3066" r="-217" b="55538"/>
          <a:stretch/>
        </p:blipFill>
        <p:spPr bwMode="auto">
          <a:xfrm>
            <a:off x="36512" y="28106"/>
            <a:ext cx="32404051" cy="565785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32EDB20-9EB5-40F5-A8B6-23C1D1314F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5753" y="495600"/>
            <a:ext cx="1143000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732338" rtl="0" eaLnBrk="0" fontAlgn="base" hangingPunct="0">
        <a:spcBef>
          <a:spcPct val="0"/>
        </a:spcBef>
        <a:spcAft>
          <a:spcPct val="0"/>
        </a:spcAft>
        <a:defRPr sz="22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732338" rtl="0" eaLnBrk="0" fontAlgn="base" hangingPunct="0">
        <a:spcBef>
          <a:spcPct val="0"/>
        </a:spcBef>
        <a:spcAft>
          <a:spcPct val="0"/>
        </a:spcAft>
        <a:defRPr sz="22800">
          <a:solidFill>
            <a:schemeClr val="tx2"/>
          </a:solidFill>
          <a:latin typeface="Arial" charset="0"/>
        </a:defRPr>
      </a:lvl2pPr>
      <a:lvl3pPr algn="ctr" defTabSz="4732338" rtl="0" eaLnBrk="0" fontAlgn="base" hangingPunct="0">
        <a:spcBef>
          <a:spcPct val="0"/>
        </a:spcBef>
        <a:spcAft>
          <a:spcPct val="0"/>
        </a:spcAft>
        <a:defRPr sz="22800">
          <a:solidFill>
            <a:schemeClr val="tx2"/>
          </a:solidFill>
          <a:latin typeface="Arial" charset="0"/>
        </a:defRPr>
      </a:lvl3pPr>
      <a:lvl4pPr algn="ctr" defTabSz="4732338" rtl="0" eaLnBrk="0" fontAlgn="base" hangingPunct="0">
        <a:spcBef>
          <a:spcPct val="0"/>
        </a:spcBef>
        <a:spcAft>
          <a:spcPct val="0"/>
        </a:spcAft>
        <a:defRPr sz="22800">
          <a:solidFill>
            <a:schemeClr val="tx2"/>
          </a:solidFill>
          <a:latin typeface="Arial" charset="0"/>
        </a:defRPr>
      </a:lvl4pPr>
      <a:lvl5pPr algn="ctr" defTabSz="4732338" rtl="0" eaLnBrk="0" fontAlgn="base" hangingPunct="0">
        <a:spcBef>
          <a:spcPct val="0"/>
        </a:spcBef>
        <a:spcAft>
          <a:spcPct val="0"/>
        </a:spcAft>
        <a:defRPr sz="22800">
          <a:solidFill>
            <a:schemeClr val="tx2"/>
          </a:solidFill>
          <a:latin typeface="Arial" charset="0"/>
        </a:defRPr>
      </a:lvl5pPr>
      <a:lvl6pPr marL="457200" algn="ctr" defTabSz="4732338" rtl="0" fontAlgn="base">
        <a:spcBef>
          <a:spcPct val="0"/>
        </a:spcBef>
        <a:spcAft>
          <a:spcPct val="0"/>
        </a:spcAft>
        <a:defRPr sz="22800">
          <a:solidFill>
            <a:schemeClr val="tx2"/>
          </a:solidFill>
          <a:latin typeface="Arial" charset="0"/>
        </a:defRPr>
      </a:lvl6pPr>
      <a:lvl7pPr marL="914400" algn="ctr" defTabSz="4732338" rtl="0" fontAlgn="base">
        <a:spcBef>
          <a:spcPct val="0"/>
        </a:spcBef>
        <a:spcAft>
          <a:spcPct val="0"/>
        </a:spcAft>
        <a:defRPr sz="22800">
          <a:solidFill>
            <a:schemeClr val="tx2"/>
          </a:solidFill>
          <a:latin typeface="Arial" charset="0"/>
        </a:defRPr>
      </a:lvl7pPr>
      <a:lvl8pPr marL="1371600" algn="ctr" defTabSz="4732338" rtl="0" fontAlgn="base">
        <a:spcBef>
          <a:spcPct val="0"/>
        </a:spcBef>
        <a:spcAft>
          <a:spcPct val="0"/>
        </a:spcAft>
        <a:defRPr sz="22800">
          <a:solidFill>
            <a:schemeClr val="tx2"/>
          </a:solidFill>
          <a:latin typeface="Arial" charset="0"/>
        </a:defRPr>
      </a:lvl8pPr>
      <a:lvl9pPr marL="1828800" algn="ctr" defTabSz="4732338" rtl="0" fontAlgn="base">
        <a:spcBef>
          <a:spcPct val="0"/>
        </a:spcBef>
        <a:spcAft>
          <a:spcPct val="0"/>
        </a:spcAft>
        <a:defRPr sz="22800">
          <a:solidFill>
            <a:schemeClr val="tx2"/>
          </a:solidFill>
          <a:latin typeface="Arial" charset="0"/>
        </a:defRPr>
      </a:lvl9pPr>
    </p:titleStyle>
    <p:bodyStyle>
      <a:lvl1pPr marL="1774825" indent="-1774825" algn="l" defTabSz="4732338" rtl="0" eaLnBrk="0" fontAlgn="base" hangingPunct="0">
        <a:spcBef>
          <a:spcPct val="20000"/>
        </a:spcBef>
        <a:spcAft>
          <a:spcPct val="0"/>
        </a:spcAft>
        <a:buChar char="•"/>
        <a:defRPr sz="16600">
          <a:solidFill>
            <a:schemeClr val="tx1"/>
          </a:solidFill>
          <a:latin typeface="+mn-lt"/>
          <a:ea typeface="+mn-ea"/>
          <a:cs typeface="+mn-cs"/>
        </a:defRPr>
      </a:lvl1pPr>
      <a:lvl2pPr marL="3846513" indent="-1481138" algn="l" defTabSz="4732338" rtl="0" eaLnBrk="0" fontAlgn="base" hangingPunct="0">
        <a:spcBef>
          <a:spcPct val="20000"/>
        </a:spcBef>
        <a:spcAft>
          <a:spcPct val="0"/>
        </a:spcAft>
        <a:buChar char="–"/>
        <a:defRPr sz="14600">
          <a:solidFill>
            <a:schemeClr val="tx1"/>
          </a:solidFill>
          <a:latin typeface="+mn-lt"/>
        </a:defRPr>
      </a:lvl2pPr>
      <a:lvl3pPr marL="5915025" indent="-1182688" algn="l" defTabSz="4732338" rtl="0" eaLnBrk="0" fontAlgn="base" hangingPunct="0">
        <a:spcBef>
          <a:spcPct val="20000"/>
        </a:spcBef>
        <a:spcAft>
          <a:spcPct val="0"/>
        </a:spcAft>
        <a:buChar char="•"/>
        <a:defRPr sz="12400">
          <a:solidFill>
            <a:schemeClr val="tx1"/>
          </a:solidFill>
          <a:latin typeface="+mn-lt"/>
        </a:defRPr>
      </a:lvl3pPr>
      <a:lvl4pPr marL="8280400" indent="-1182688" algn="l" defTabSz="4732338" rtl="0" eaLnBrk="0" fontAlgn="base" hangingPunct="0">
        <a:spcBef>
          <a:spcPct val="20000"/>
        </a:spcBef>
        <a:spcAft>
          <a:spcPct val="0"/>
        </a:spcAft>
        <a:buChar char="–"/>
        <a:defRPr sz="10400">
          <a:solidFill>
            <a:schemeClr val="tx1"/>
          </a:solidFill>
          <a:latin typeface="+mn-lt"/>
        </a:defRPr>
      </a:lvl4pPr>
      <a:lvl5pPr marL="10647363" indent="-1184275" algn="l" defTabSz="4732338" rtl="0" eaLnBrk="0" fontAlgn="base" hangingPunct="0">
        <a:spcBef>
          <a:spcPct val="20000"/>
        </a:spcBef>
        <a:spcAft>
          <a:spcPct val="0"/>
        </a:spcAft>
        <a:buChar char="»"/>
        <a:defRPr sz="10400">
          <a:solidFill>
            <a:schemeClr val="tx1"/>
          </a:solidFill>
          <a:latin typeface="+mn-lt"/>
        </a:defRPr>
      </a:lvl5pPr>
      <a:lvl6pPr marL="11104563" indent="-1184275" algn="l" defTabSz="4732338" rtl="0" fontAlgn="base">
        <a:spcBef>
          <a:spcPct val="20000"/>
        </a:spcBef>
        <a:spcAft>
          <a:spcPct val="0"/>
        </a:spcAft>
        <a:buChar char="»"/>
        <a:defRPr sz="10400">
          <a:solidFill>
            <a:schemeClr val="tx1"/>
          </a:solidFill>
          <a:latin typeface="+mn-lt"/>
        </a:defRPr>
      </a:lvl6pPr>
      <a:lvl7pPr marL="11561763" indent="-1184275" algn="l" defTabSz="4732338" rtl="0" fontAlgn="base">
        <a:spcBef>
          <a:spcPct val="20000"/>
        </a:spcBef>
        <a:spcAft>
          <a:spcPct val="0"/>
        </a:spcAft>
        <a:buChar char="»"/>
        <a:defRPr sz="10400">
          <a:solidFill>
            <a:schemeClr val="tx1"/>
          </a:solidFill>
          <a:latin typeface="+mn-lt"/>
        </a:defRPr>
      </a:lvl7pPr>
      <a:lvl8pPr marL="12018963" indent="-1184275" algn="l" defTabSz="4732338" rtl="0" fontAlgn="base">
        <a:spcBef>
          <a:spcPct val="20000"/>
        </a:spcBef>
        <a:spcAft>
          <a:spcPct val="0"/>
        </a:spcAft>
        <a:buChar char="»"/>
        <a:defRPr sz="10400">
          <a:solidFill>
            <a:schemeClr val="tx1"/>
          </a:solidFill>
          <a:latin typeface="+mn-lt"/>
        </a:defRPr>
      </a:lvl8pPr>
      <a:lvl9pPr marL="12476163" indent="-1184275" algn="l" defTabSz="4732338" rtl="0" fontAlgn="base">
        <a:spcBef>
          <a:spcPct val="20000"/>
        </a:spcBef>
        <a:spcAft>
          <a:spcPct val="0"/>
        </a:spcAft>
        <a:buChar char="»"/>
        <a:defRPr sz="104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136"/>
          <p:cNvSpPr txBox="1">
            <a:spLocks noChangeArrowheads="1"/>
          </p:cNvSpPr>
          <p:nvPr/>
        </p:nvSpPr>
        <p:spPr bwMode="auto">
          <a:xfrm>
            <a:off x="6697663" y="12650788"/>
            <a:ext cx="14171612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0205" tIns="70102" rIns="140205" bIns="70102"/>
          <a:lstStyle>
            <a:lvl1pPr defTabSz="4732338" eaLnBrk="0" hangingPunct="0">
              <a:defRPr sz="9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732338" eaLnBrk="0" hangingPunct="0">
              <a:defRPr sz="9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732338" eaLnBrk="0" hangingPunct="0">
              <a:defRPr sz="9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732338" eaLnBrk="0" hangingPunct="0">
              <a:defRPr sz="9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732338" eaLnBrk="0" hangingPunct="0">
              <a:defRPr sz="9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732338" eaLnBrk="0" fontAlgn="base" hangingPunct="0">
              <a:spcBef>
                <a:spcPct val="0"/>
              </a:spcBef>
              <a:spcAft>
                <a:spcPct val="0"/>
              </a:spcAft>
              <a:defRPr sz="9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732338" eaLnBrk="0" fontAlgn="base" hangingPunct="0">
              <a:spcBef>
                <a:spcPct val="0"/>
              </a:spcBef>
              <a:spcAft>
                <a:spcPct val="0"/>
              </a:spcAft>
              <a:defRPr sz="9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732338" eaLnBrk="0" fontAlgn="base" hangingPunct="0">
              <a:spcBef>
                <a:spcPct val="0"/>
              </a:spcBef>
              <a:spcAft>
                <a:spcPct val="0"/>
              </a:spcAft>
              <a:defRPr sz="9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732338" eaLnBrk="0" fontAlgn="base" hangingPunct="0">
              <a:spcBef>
                <a:spcPct val="0"/>
              </a:spcBef>
              <a:spcAft>
                <a:spcPct val="0"/>
              </a:spcAft>
              <a:defRPr sz="9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sz="8000" b="1">
                <a:solidFill>
                  <a:schemeClr val="bg1"/>
                </a:solidFill>
              </a:rPr>
              <a:t>Antecedentes del proyecto</a:t>
            </a:r>
          </a:p>
        </p:txBody>
      </p:sp>
      <p:sp>
        <p:nvSpPr>
          <p:cNvPr id="2359" name="Text Box 311"/>
          <p:cNvSpPr txBox="1">
            <a:spLocks noChangeArrowheads="1"/>
          </p:cNvSpPr>
          <p:nvPr/>
        </p:nvSpPr>
        <p:spPr bwMode="auto">
          <a:xfrm>
            <a:off x="2193260" y="15701540"/>
            <a:ext cx="29156025" cy="3168650"/>
          </a:xfrm>
          <a:custGeom>
            <a:avLst/>
            <a:gdLst>
              <a:gd name="connsiteX0" fmla="*/ 0 w 28608257"/>
              <a:gd name="connsiteY0" fmla="*/ 0 h 30198177"/>
              <a:gd name="connsiteX1" fmla="*/ 28608257 w 28608257"/>
              <a:gd name="connsiteY1" fmla="*/ 0 h 30198177"/>
              <a:gd name="connsiteX2" fmla="*/ 28608257 w 28608257"/>
              <a:gd name="connsiteY2" fmla="*/ 30198177 h 30198177"/>
              <a:gd name="connsiteX3" fmla="*/ 0 w 28608257"/>
              <a:gd name="connsiteY3" fmla="*/ 30198177 h 30198177"/>
              <a:gd name="connsiteX4" fmla="*/ 0 w 28608257"/>
              <a:gd name="connsiteY4" fmla="*/ 0 h 30198177"/>
              <a:gd name="connsiteX0" fmla="*/ 0 w 28608257"/>
              <a:gd name="connsiteY0" fmla="*/ 0 h 30655376"/>
              <a:gd name="connsiteX1" fmla="*/ 28608257 w 28608257"/>
              <a:gd name="connsiteY1" fmla="*/ 0 h 30655376"/>
              <a:gd name="connsiteX2" fmla="*/ 26962336 w 28608257"/>
              <a:gd name="connsiteY2" fmla="*/ 30655376 h 30655376"/>
              <a:gd name="connsiteX3" fmla="*/ 0 w 28608257"/>
              <a:gd name="connsiteY3" fmla="*/ 30198177 h 30655376"/>
              <a:gd name="connsiteX4" fmla="*/ 0 w 28608257"/>
              <a:gd name="connsiteY4" fmla="*/ 0 h 30655376"/>
              <a:gd name="connsiteX0" fmla="*/ 0 w 28678108"/>
              <a:gd name="connsiteY0" fmla="*/ 0 h 30655376"/>
              <a:gd name="connsiteX1" fmla="*/ 28608257 w 28678108"/>
              <a:gd name="connsiteY1" fmla="*/ 0 h 30655376"/>
              <a:gd name="connsiteX2" fmla="*/ 26962336 w 28678108"/>
              <a:gd name="connsiteY2" fmla="*/ 30655376 h 30655376"/>
              <a:gd name="connsiteX3" fmla="*/ 0 w 28678108"/>
              <a:gd name="connsiteY3" fmla="*/ 30198177 h 30655376"/>
              <a:gd name="connsiteX4" fmla="*/ 0 w 28678108"/>
              <a:gd name="connsiteY4" fmla="*/ 0 h 30655376"/>
              <a:gd name="connsiteX0" fmla="*/ 0 w 28678108"/>
              <a:gd name="connsiteY0" fmla="*/ 0 h 32579292"/>
              <a:gd name="connsiteX1" fmla="*/ 28608257 w 28678108"/>
              <a:gd name="connsiteY1" fmla="*/ 0 h 32579292"/>
              <a:gd name="connsiteX2" fmla="*/ 26962336 w 28678108"/>
              <a:gd name="connsiteY2" fmla="*/ 30655376 h 32579292"/>
              <a:gd name="connsiteX3" fmla="*/ 0 w 28678108"/>
              <a:gd name="connsiteY3" fmla="*/ 30198177 h 32579292"/>
              <a:gd name="connsiteX4" fmla="*/ 0 w 28678108"/>
              <a:gd name="connsiteY4" fmla="*/ 0 h 32579292"/>
              <a:gd name="connsiteX0" fmla="*/ 0 w 28678108"/>
              <a:gd name="connsiteY0" fmla="*/ 0 h 34100074"/>
              <a:gd name="connsiteX1" fmla="*/ 28608257 w 28678108"/>
              <a:gd name="connsiteY1" fmla="*/ 0 h 34100074"/>
              <a:gd name="connsiteX2" fmla="*/ 26962336 w 28678108"/>
              <a:gd name="connsiteY2" fmla="*/ 30655376 h 34100074"/>
              <a:gd name="connsiteX3" fmla="*/ 0 w 28678108"/>
              <a:gd name="connsiteY3" fmla="*/ 33855776 h 34100074"/>
              <a:gd name="connsiteX4" fmla="*/ 0 w 28678108"/>
              <a:gd name="connsiteY4" fmla="*/ 0 h 34100074"/>
              <a:gd name="connsiteX0" fmla="*/ 0 w 28678108"/>
              <a:gd name="connsiteY0" fmla="*/ 0 h 34748308"/>
              <a:gd name="connsiteX1" fmla="*/ 28608257 w 28678108"/>
              <a:gd name="connsiteY1" fmla="*/ 0 h 34748308"/>
              <a:gd name="connsiteX2" fmla="*/ 26962336 w 28678108"/>
              <a:gd name="connsiteY2" fmla="*/ 30655376 h 34748308"/>
              <a:gd name="connsiteX3" fmla="*/ 0 w 28678108"/>
              <a:gd name="connsiteY3" fmla="*/ 33855776 h 34748308"/>
              <a:gd name="connsiteX4" fmla="*/ 0 w 28678108"/>
              <a:gd name="connsiteY4" fmla="*/ 0 h 34748308"/>
              <a:gd name="connsiteX0" fmla="*/ 0 w 28973526"/>
              <a:gd name="connsiteY0" fmla="*/ 0 h 34748308"/>
              <a:gd name="connsiteX1" fmla="*/ 28608257 w 28973526"/>
              <a:gd name="connsiteY1" fmla="*/ 0 h 34748308"/>
              <a:gd name="connsiteX2" fmla="*/ 26962336 w 28973526"/>
              <a:gd name="connsiteY2" fmla="*/ 30655376 h 34748308"/>
              <a:gd name="connsiteX3" fmla="*/ 0 w 28973526"/>
              <a:gd name="connsiteY3" fmla="*/ 33855776 h 34748308"/>
              <a:gd name="connsiteX4" fmla="*/ 0 w 28973526"/>
              <a:gd name="connsiteY4" fmla="*/ 0 h 34748308"/>
              <a:gd name="connsiteX0" fmla="*/ 0 w 29226512"/>
              <a:gd name="connsiteY0" fmla="*/ 0 h 34748308"/>
              <a:gd name="connsiteX1" fmla="*/ 29156896 w 29226512"/>
              <a:gd name="connsiteY1" fmla="*/ 0 h 34748308"/>
              <a:gd name="connsiteX2" fmla="*/ 26962336 w 29226512"/>
              <a:gd name="connsiteY2" fmla="*/ 30655376 h 34748308"/>
              <a:gd name="connsiteX3" fmla="*/ 0 w 29226512"/>
              <a:gd name="connsiteY3" fmla="*/ 33855776 h 34748308"/>
              <a:gd name="connsiteX4" fmla="*/ 0 w 29226512"/>
              <a:gd name="connsiteY4" fmla="*/ 0 h 34748308"/>
              <a:gd name="connsiteX0" fmla="*/ 0 w 29809234"/>
              <a:gd name="connsiteY0" fmla="*/ 0 h 34359018"/>
              <a:gd name="connsiteX1" fmla="*/ 29156896 w 29809234"/>
              <a:gd name="connsiteY1" fmla="*/ 0 h 34359018"/>
              <a:gd name="connsiteX2" fmla="*/ 27968176 w 29809234"/>
              <a:gd name="connsiteY2" fmla="*/ 28552256 h 34359018"/>
              <a:gd name="connsiteX3" fmla="*/ 0 w 29809234"/>
              <a:gd name="connsiteY3" fmla="*/ 33855776 h 34359018"/>
              <a:gd name="connsiteX4" fmla="*/ 0 w 29809234"/>
              <a:gd name="connsiteY4" fmla="*/ 0 h 34359018"/>
              <a:gd name="connsiteX0" fmla="*/ 0 w 29156896"/>
              <a:gd name="connsiteY0" fmla="*/ 0 h 34359018"/>
              <a:gd name="connsiteX1" fmla="*/ 29156896 w 29156896"/>
              <a:gd name="connsiteY1" fmla="*/ 0 h 34359018"/>
              <a:gd name="connsiteX2" fmla="*/ 27968176 w 29156896"/>
              <a:gd name="connsiteY2" fmla="*/ 28552256 h 34359018"/>
              <a:gd name="connsiteX3" fmla="*/ 0 w 29156896"/>
              <a:gd name="connsiteY3" fmla="*/ 33855776 h 34359018"/>
              <a:gd name="connsiteX4" fmla="*/ 0 w 29156896"/>
              <a:gd name="connsiteY4" fmla="*/ 0 h 34359018"/>
              <a:gd name="connsiteX0" fmla="*/ 0 w 29156896"/>
              <a:gd name="connsiteY0" fmla="*/ 0 h 33855776"/>
              <a:gd name="connsiteX1" fmla="*/ 29156896 w 29156896"/>
              <a:gd name="connsiteY1" fmla="*/ 0 h 33855776"/>
              <a:gd name="connsiteX2" fmla="*/ 27968176 w 29156896"/>
              <a:gd name="connsiteY2" fmla="*/ 28552256 h 33855776"/>
              <a:gd name="connsiteX3" fmla="*/ 0 w 29156896"/>
              <a:gd name="connsiteY3" fmla="*/ 33855776 h 33855776"/>
              <a:gd name="connsiteX4" fmla="*/ 0 w 29156896"/>
              <a:gd name="connsiteY4" fmla="*/ 0 h 33855776"/>
              <a:gd name="connsiteX0" fmla="*/ 0 w 29556345"/>
              <a:gd name="connsiteY0" fmla="*/ 0 h 33855776"/>
              <a:gd name="connsiteX1" fmla="*/ 29156896 w 29556345"/>
              <a:gd name="connsiteY1" fmla="*/ 0 h 33855776"/>
              <a:gd name="connsiteX2" fmla="*/ 29556345 w 29556345"/>
              <a:gd name="connsiteY2" fmla="*/ 33410395 h 33855776"/>
              <a:gd name="connsiteX3" fmla="*/ 0 w 29556345"/>
              <a:gd name="connsiteY3" fmla="*/ 33855776 h 33855776"/>
              <a:gd name="connsiteX4" fmla="*/ 0 w 29556345"/>
              <a:gd name="connsiteY4" fmla="*/ 0 h 33855776"/>
              <a:gd name="connsiteX0" fmla="*/ 0 w 29219460"/>
              <a:gd name="connsiteY0" fmla="*/ 0 h 33855776"/>
              <a:gd name="connsiteX1" fmla="*/ 29156896 w 29219460"/>
              <a:gd name="connsiteY1" fmla="*/ 0 h 33855776"/>
              <a:gd name="connsiteX2" fmla="*/ 29219460 w 29219460"/>
              <a:gd name="connsiteY2" fmla="*/ 33238932 h 33855776"/>
              <a:gd name="connsiteX3" fmla="*/ 0 w 29219460"/>
              <a:gd name="connsiteY3" fmla="*/ 33855776 h 33855776"/>
              <a:gd name="connsiteX4" fmla="*/ 0 w 29219460"/>
              <a:gd name="connsiteY4" fmla="*/ 0 h 33855776"/>
              <a:gd name="connsiteX0" fmla="*/ 0 w 29156896"/>
              <a:gd name="connsiteY0" fmla="*/ 0 h 33855776"/>
              <a:gd name="connsiteX1" fmla="*/ 29156896 w 29156896"/>
              <a:gd name="connsiteY1" fmla="*/ 0 h 33855776"/>
              <a:gd name="connsiteX2" fmla="*/ 29075081 w 29156896"/>
              <a:gd name="connsiteY2" fmla="*/ 33410397 h 33855776"/>
              <a:gd name="connsiteX3" fmla="*/ 0 w 29156896"/>
              <a:gd name="connsiteY3" fmla="*/ 33855776 h 33855776"/>
              <a:gd name="connsiteX4" fmla="*/ 0 w 29156896"/>
              <a:gd name="connsiteY4" fmla="*/ 0 h 33855776"/>
              <a:gd name="connsiteX0" fmla="*/ 0 w 29156896"/>
              <a:gd name="connsiteY0" fmla="*/ 0 h 33855776"/>
              <a:gd name="connsiteX1" fmla="*/ 29156896 w 29156896"/>
              <a:gd name="connsiteY1" fmla="*/ 0 h 33855776"/>
              <a:gd name="connsiteX2" fmla="*/ 29123206 w 29156896"/>
              <a:gd name="connsiteY2" fmla="*/ 33410396 h 33855776"/>
              <a:gd name="connsiteX3" fmla="*/ 0 w 29156896"/>
              <a:gd name="connsiteY3" fmla="*/ 33855776 h 33855776"/>
              <a:gd name="connsiteX4" fmla="*/ 0 w 29156896"/>
              <a:gd name="connsiteY4" fmla="*/ 0 h 33855776"/>
              <a:gd name="connsiteX0" fmla="*/ 0 w 29156896"/>
              <a:gd name="connsiteY0" fmla="*/ 0 h 33855776"/>
              <a:gd name="connsiteX1" fmla="*/ 29156896 w 29156896"/>
              <a:gd name="connsiteY1" fmla="*/ 0 h 33855776"/>
              <a:gd name="connsiteX2" fmla="*/ 29123206 w 29156896"/>
              <a:gd name="connsiteY2" fmla="*/ 33124622 h 33855776"/>
              <a:gd name="connsiteX3" fmla="*/ 0 w 29156896"/>
              <a:gd name="connsiteY3" fmla="*/ 33855776 h 33855776"/>
              <a:gd name="connsiteX4" fmla="*/ 0 w 29156896"/>
              <a:gd name="connsiteY4" fmla="*/ 0 h 33855776"/>
              <a:gd name="connsiteX0" fmla="*/ 0 w 29156896"/>
              <a:gd name="connsiteY0" fmla="*/ 0 h 33855776"/>
              <a:gd name="connsiteX1" fmla="*/ 29156896 w 29156896"/>
              <a:gd name="connsiteY1" fmla="*/ 0 h 33855776"/>
              <a:gd name="connsiteX2" fmla="*/ 29123206 w 29156896"/>
              <a:gd name="connsiteY2" fmla="*/ 33696168 h 33855776"/>
              <a:gd name="connsiteX3" fmla="*/ 0 w 29156896"/>
              <a:gd name="connsiteY3" fmla="*/ 33855776 h 33855776"/>
              <a:gd name="connsiteX4" fmla="*/ 0 w 29156896"/>
              <a:gd name="connsiteY4" fmla="*/ 0 h 33855776"/>
              <a:gd name="connsiteX0" fmla="*/ 0 w 29156896"/>
              <a:gd name="connsiteY0" fmla="*/ 0 h 33981941"/>
              <a:gd name="connsiteX1" fmla="*/ 29156896 w 29156896"/>
              <a:gd name="connsiteY1" fmla="*/ 0 h 33981941"/>
              <a:gd name="connsiteX2" fmla="*/ 29123206 w 29156896"/>
              <a:gd name="connsiteY2" fmla="*/ 33981941 h 33981941"/>
              <a:gd name="connsiteX3" fmla="*/ 0 w 29156896"/>
              <a:gd name="connsiteY3" fmla="*/ 33855776 h 33981941"/>
              <a:gd name="connsiteX4" fmla="*/ 0 w 29156896"/>
              <a:gd name="connsiteY4" fmla="*/ 0 h 33981941"/>
              <a:gd name="connsiteX0" fmla="*/ 0 w 29156896"/>
              <a:gd name="connsiteY0" fmla="*/ 0 h 33855776"/>
              <a:gd name="connsiteX1" fmla="*/ 29156896 w 29156896"/>
              <a:gd name="connsiteY1" fmla="*/ 0 h 33855776"/>
              <a:gd name="connsiteX2" fmla="*/ 29123206 w 29156896"/>
              <a:gd name="connsiteY2" fmla="*/ 33753322 h 33855776"/>
              <a:gd name="connsiteX3" fmla="*/ 0 w 29156896"/>
              <a:gd name="connsiteY3" fmla="*/ 33855776 h 33855776"/>
              <a:gd name="connsiteX4" fmla="*/ 0 w 29156896"/>
              <a:gd name="connsiteY4" fmla="*/ 0 h 33855776"/>
              <a:gd name="connsiteX0" fmla="*/ 0 w 29156896"/>
              <a:gd name="connsiteY0" fmla="*/ 0 h 33924785"/>
              <a:gd name="connsiteX1" fmla="*/ 29156896 w 29156896"/>
              <a:gd name="connsiteY1" fmla="*/ 0 h 33924785"/>
              <a:gd name="connsiteX2" fmla="*/ 29123206 w 29156896"/>
              <a:gd name="connsiteY2" fmla="*/ 33924785 h 33924785"/>
              <a:gd name="connsiteX3" fmla="*/ 0 w 29156896"/>
              <a:gd name="connsiteY3" fmla="*/ 33855776 h 33924785"/>
              <a:gd name="connsiteX4" fmla="*/ 0 w 29156896"/>
              <a:gd name="connsiteY4" fmla="*/ 0 h 339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56896" h="33924785">
                <a:moveTo>
                  <a:pt x="0" y="0"/>
                </a:moveTo>
                <a:lnTo>
                  <a:pt x="29156896" y="0"/>
                </a:lnTo>
                <a:lnTo>
                  <a:pt x="29123206" y="33924785"/>
                </a:lnTo>
                <a:lnTo>
                  <a:pt x="0" y="3385577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0205" tIns="70102" rIns="140205" bIns="70102"/>
          <a:lstStyle>
            <a:lvl1pPr defTabSz="4732338">
              <a:defRPr>
                <a:solidFill>
                  <a:schemeClr val="tx1"/>
                </a:solidFill>
                <a:latin typeface="Arial" charset="0"/>
              </a:defRPr>
            </a:lvl1pPr>
            <a:lvl2pPr marL="701675" defTabSz="4732338">
              <a:defRPr>
                <a:solidFill>
                  <a:schemeClr val="tx1"/>
                </a:solidFill>
                <a:latin typeface="Arial" charset="0"/>
              </a:defRPr>
            </a:lvl2pPr>
            <a:lvl3pPr marL="1401763" defTabSz="4732338">
              <a:defRPr>
                <a:solidFill>
                  <a:schemeClr val="tx1"/>
                </a:solidFill>
                <a:latin typeface="Arial" charset="0"/>
              </a:defRPr>
            </a:lvl3pPr>
            <a:lvl4pPr marL="2103438" defTabSz="4732338">
              <a:defRPr>
                <a:solidFill>
                  <a:schemeClr val="tx1"/>
                </a:solidFill>
                <a:latin typeface="Arial" charset="0"/>
              </a:defRPr>
            </a:lvl4pPr>
            <a:lvl5pPr marL="2803525" defTabSz="4732338">
              <a:defRPr>
                <a:solidFill>
                  <a:schemeClr val="tx1"/>
                </a:solidFill>
                <a:latin typeface="Arial" charset="0"/>
              </a:defRPr>
            </a:lvl5pPr>
            <a:lvl6pPr marL="3260725" defTabSz="4732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717925" defTabSz="4732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175125" defTabSz="4732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632325" defTabSz="4732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defRPr/>
            </a:pPr>
            <a:r>
              <a:rPr lang="es-ES" sz="8800" b="1" dirty="0">
                <a:latin typeface="Calibri" panose="020F0502020204030204" pitchFamily="34" charset="0"/>
                <a:cs typeface="Calibri" panose="020F0502020204030204" pitchFamily="34" charset="0"/>
              </a:rPr>
              <a:t>Resumen:</a:t>
            </a:r>
            <a:endParaRPr lang="es-ES" sz="8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Arial" pitchFamily="34" charset="0"/>
              <a:buChar char="•"/>
              <a:defRPr/>
            </a:pPr>
            <a:r>
              <a:rPr lang="es-ES" sz="3600" dirty="0">
                <a:latin typeface="Calibri" panose="020F0502020204030204" pitchFamily="34" charset="0"/>
                <a:cs typeface="Calibri" panose="020F0502020204030204" pitchFamily="34" charset="0"/>
              </a:rPr>
              <a:t>Utilizar esta sección del póster para incluir el resumen y las palabras clave del trabajo</a:t>
            </a:r>
          </a:p>
        </p:txBody>
      </p:sp>
      <p:sp>
        <p:nvSpPr>
          <p:cNvPr id="2053" name="Text Box 126"/>
          <p:cNvSpPr txBox="1">
            <a:spLocks noChangeArrowheads="1"/>
          </p:cNvSpPr>
          <p:nvPr/>
        </p:nvSpPr>
        <p:spPr bwMode="auto">
          <a:xfrm>
            <a:off x="1223279" y="8530685"/>
            <a:ext cx="28776612" cy="1372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0205" tIns="70102" rIns="140205" bIns="70102">
            <a:spAutoFit/>
          </a:bodyPr>
          <a:lstStyle>
            <a:lvl1pPr defTabSz="4732338" eaLnBrk="0" hangingPunct="0">
              <a:defRPr sz="9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732338" eaLnBrk="0" hangingPunct="0">
              <a:defRPr sz="9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732338" eaLnBrk="0" hangingPunct="0">
              <a:defRPr sz="9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732338" eaLnBrk="0" hangingPunct="0">
              <a:defRPr sz="9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732338" eaLnBrk="0" hangingPunct="0">
              <a:defRPr sz="9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732338" eaLnBrk="0" fontAlgn="base" hangingPunct="0">
              <a:spcBef>
                <a:spcPct val="0"/>
              </a:spcBef>
              <a:spcAft>
                <a:spcPct val="0"/>
              </a:spcAft>
              <a:defRPr sz="9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732338" eaLnBrk="0" fontAlgn="base" hangingPunct="0">
              <a:spcBef>
                <a:spcPct val="0"/>
              </a:spcBef>
              <a:spcAft>
                <a:spcPct val="0"/>
              </a:spcAft>
              <a:defRPr sz="9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732338" eaLnBrk="0" fontAlgn="base" hangingPunct="0">
              <a:spcBef>
                <a:spcPct val="0"/>
              </a:spcBef>
              <a:spcAft>
                <a:spcPct val="0"/>
              </a:spcAft>
              <a:defRPr sz="9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732338" eaLnBrk="0" fontAlgn="base" hangingPunct="0">
              <a:spcBef>
                <a:spcPct val="0"/>
              </a:spcBef>
              <a:spcAft>
                <a:spcPct val="0"/>
              </a:spcAft>
              <a:defRPr sz="9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ES" sz="8000" b="1" dirty="0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[Título]</a:t>
            </a:r>
          </a:p>
        </p:txBody>
      </p:sp>
      <p:sp>
        <p:nvSpPr>
          <p:cNvPr id="41" name="Text Box 311"/>
          <p:cNvSpPr txBox="1">
            <a:spLocks noChangeArrowheads="1"/>
          </p:cNvSpPr>
          <p:nvPr/>
        </p:nvSpPr>
        <p:spPr bwMode="auto">
          <a:xfrm>
            <a:off x="2193260" y="17639417"/>
            <a:ext cx="29586237" cy="20669189"/>
          </a:xfrm>
          <a:custGeom>
            <a:avLst/>
            <a:gdLst>
              <a:gd name="connsiteX0" fmla="*/ 0 w 28608257"/>
              <a:gd name="connsiteY0" fmla="*/ 0 h 30198177"/>
              <a:gd name="connsiteX1" fmla="*/ 28608257 w 28608257"/>
              <a:gd name="connsiteY1" fmla="*/ 0 h 30198177"/>
              <a:gd name="connsiteX2" fmla="*/ 28608257 w 28608257"/>
              <a:gd name="connsiteY2" fmla="*/ 30198177 h 30198177"/>
              <a:gd name="connsiteX3" fmla="*/ 0 w 28608257"/>
              <a:gd name="connsiteY3" fmla="*/ 30198177 h 30198177"/>
              <a:gd name="connsiteX4" fmla="*/ 0 w 28608257"/>
              <a:gd name="connsiteY4" fmla="*/ 0 h 30198177"/>
              <a:gd name="connsiteX0" fmla="*/ 0 w 28608257"/>
              <a:gd name="connsiteY0" fmla="*/ 0 h 30655376"/>
              <a:gd name="connsiteX1" fmla="*/ 28608257 w 28608257"/>
              <a:gd name="connsiteY1" fmla="*/ 0 h 30655376"/>
              <a:gd name="connsiteX2" fmla="*/ 26962336 w 28608257"/>
              <a:gd name="connsiteY2" fmla="*/ 30655376 h 30655376"/>
              <a:gd name="connsiteX3" fmla="*/ 0 w 28608257"/>
              <a:gd name="connsiteY3" fmla="*/ 30198177 h 30655376"/>
              <a:gd name="connsiteX4" fmla="*/ 0 w 28608257"/>
              <a:gd name="connsiteY4" fmla="*/ 0 h 30655376"/>
              <a:gd name="connsiteX0" fmla="*/ 0 w 28678108"/>
              <a:gd name="connsiteY0" fmla="*/ 0 h 30655376"/>
              <a:gd name="connsiteX1" fmla="*/ 28608257 w 28678108"/>
              <a:gd name="connsiteY1" fmla="*/ 0 h 30655376"/>
              <a:gd name="connsiteX2" fmla="*/ 26962336 w 28678108"/>
              <a:gd name="connsiteY2" fmla="*/ 30655376 h 30655376"/>
              <a:gd name="connsiteX3" fmla="*/ 0 w 28678108"/>
              <a:gd name="connsiteY3" fmla="*/ 30198177 h 30655376"/>
              <a:gd name="connsiteX4" fmla="*/ 0 w 28678108"/>
              <a:gd name="connsiteY4" fmla="*/ 0 h 30655376"/>
              <a:gd name="connsiteX0" fmla="*/ 0 w 28678108"/>
              <a:gd name="connsiteY0" fmla="*/ 0 h 32579292"/>
              <a:gd name="connsiteX1" fmla="*/ 28608257 w 28678108"/>
              <a:gd name="connsiteY1" fmla="*/ 0 h 32579292"/>
              <a:gd name="connsiteX2" fmla="*/ 26962336 w 28678108"/>
              <a:gd name="connsiteY2" fmla="*/ 30655376 h 32579292"/>
              <a:gd name="connsiteX3" fmla="*/ 0 w 28678108"/>
              <a:gd name="connsiteY3" fmla="*/ 30198177 h 32579292"/>
              <a:gd name="connsiteX4" fmla="*/ 0 w 28678108"/>
              <a:gd name="connsiteY4" fmla="*/ 0 h 32579292"/>
              <a:gd name="connsiteX0" fmla="*/ 0 w 28678108"/>
              <a:gd name="connsiteY0" fmla="*/ 0 h 34100074"/>
              <a:gd name="connsiteX1" fmla="*/ 28608257 w 28678108"/>
              <a:gd name="connsiteY1" fmla="*/ 0 h 34100074"/>
              <a:gd name="connsiteX2" fmla="*/ 26962336 w 28678108"/>
              <a:gd name="connsiteY2" fmla="*/ 30655376 h 34100074"/>
              <a:gd name="connsiteX3" fmla="*/ 0 w 28678108"/>
              <a:gd name="connsiteY3" fmla="*/ 33855776 h 34100074"/>
              <a:gd name="connsiteX4" fmla="*/ 0 w 28678108"/>
              <a:gd name="connsiteY4" fmla="*/ 0 h 34100074"/>
              <a:gd name="connsiteX0" fmla="*/ 0 w 28678108"/>
              <a:gd name="connsiteY0" fmla="*/ 0 h 34748308"/>
              <a:gd name="connsiteX1" fmla="*/ 28608257 w 28678108"/>
              <a:gd name="connsiteY1" fmla="*/ 0 h 34748308"/>
              <a:gd name="connsiteX2" fmla="*/ 26962336 w 28678108"/>
              <a:gd name="connsiteY2" fmla="*/ 30655376 h 34748308"/>
              <a:gd name="connsiteX3" fmla="*/ 0 w 28678108"/>
              <a:gd name="connsiteY3" fmla="*/ 33855776 h 34748308"/>
              <a:gd name="connsiteX4" fmla="*/ 0 w 28678108"/>
              <a:gd name="connsiteY4" fmla="*/ 0 h 34748308"/>
              <a:gd name="connsiteX0" fmla="*/ 0 w 28973526"/>
              <a:gd name="connsiteY0" fmla="*/ 0 h 34748308"/>
              <a:gd name="connsiteX1" fmla="*/ 28608257 w 28973526"/>
              <a:gd name="connsiteY1" fmla="*/ 0 h 34748308"/>
              <a:gd name="connsiteX2" fmla="*/ 26962336 w 28973526"/>
              <a:gd name="connsiteY2" fmla="*/ 30655376 h 34748308"/>
              <a:gd name="connsiteX3" fmla="*/ 0 w 28973526"/>
              <a:gd name="connsiteY3" fmla="*/ 33855776 h 34748308"/>
              <a:gd name="connsiteX4" fmla="*/ 0 w 28973526"/>
              <a:gd name="connsiteY4" fmla="*/ 0 h 34748308"/>
              <a:gd name="connsiteX0" fmla="*/ 0 w 29226512"/>
              <a:gd name="connsiteY0" fmla="*/ 0 h 34748308"/>
              <a:gd name="connsiteX1" fmla="*/ 29156896 w 29226512"/>
              <a:gd name="connsiteY1" fmla="*/ 0 h 34748308"/>
              <a:gd name="connsiteX2" fmla="*/ 26962336 w 29226512"/>
              <a:gd name="connsiteY2" fmla="*/ 30655376 h 34748308"/>
              <a:gd name="connsiteX3" fmla="*/ 0 w 29226512"/>
              <a:gd name="connsiteY3" fmla="*/ 33855776 h 34748308"/>
              <a:gd name="connsiteX4" fmla="*/ 0 w 29226512"/>
              <a:gd name="connsiteY4" fmla="*/ 0 h 34748308"/>
              <a:gd name="connsiteX0" fmla="*/ 0 w 29809234"/>
              <a:gd name="connsiteY0" fmla="*/ 0 h 34359018"/>
              <a:gd name="connsiteX1" fmla="*/ 29156896 w 29809234"/>
              <a:gd name="connsiteY1" fmla="*/ 0 h 34359018"/>
              <a:gd name="connsiteX2" fmla="*/ 27968176 w 29809234"/>
              <a:gd name="connsiteY2" fmla="*/ 28552256 h 34359018"/>
              <a:gd name="connsiteX3" fmla="*/ 0 w 29809234"/>
              <a:gd name="connsiteY3" fmla="*/ 33855776 h 34359018"/>
              <a:gd name="connsiteX4" fmla="*/ 0 w 29809234"/>
              <a:gd name="connsiteY4" fmla="*/ 0 h 34359018"/>
              <a:gd name="connsiteX0" fmla="*/ 0 w 29156896"/>
              <a:gd name="connsiteY0" fmla="*/ 0 h 34359018"/>
              <a:gd name="connsiteX1" fmla="*/ 29156896 w 29156896"/>
              <a:gd name="connsiteY1" fmla="*/ 0 h 34359018"/>
              <a:gd name="connsiteX2" fmla="*/ 27968176 w 29156896"/>
              <a:gd name="connsiteY2" fmla="*/ 28552256 h 34359018"/>
              <a:gd name="connsiteX3" fmla="*/ 0 w 29156896"/>
              <a:gd name="connsiteY3" fmla="*/ 33855776 h 34359018"/>
              <a:gd name="connsiteX4" fmla="*/ 0 w 29156896"/>
              <a:gd name="connsiteY4" fmla="*/ 0 h 34359018"/>
              <a:gd name="connsiteX0" fmla="*/ 0 w 29156896"/>
              <a:gd name="connsiteY0" fmla="*/ 0 h 33855776"/>
              <a:gd name="connsiteX1" fmla="*/ 29156896 w 29156896"/>
              <a:gd name="connsiteY1" fmla="*/ 0 h 33855776"/>
              <a:gd name="connsiteX2" fmla="*/ 27968176 w 29156896"/>
              <a:gd name="connsiteY2" fmla="*/ 28552256 h 33855776"/>
              <a:gd name="connsiteX3" fmla="*/ 0 w 29156896"/>
              <a:gd name="connsiteY3" fmla="*/ 33855776 h 33855776"/>
              <a:gd name="connsiteX4" fmla="*/ 0 w 29156896"/>
              <a:gd name="connsiteY4" fmla="*/ 0 h 33855776"/>
              <a:gd name="connsiteX0" fmla="*/ 0 w 29556345"/>
              <a:gd name="connsiteY0" fmla="*/ 0 h 33855776"/>
              <a:gd name="connsiteX1" fmla="*/ 29156896 w 29556345"/>
              <a:gd name="connsiteY1" fmla="*/ 0 h 33855776"/>
              <a:gd name="connsiteX2" fmla="*/ 29556345 w 29556345"/>
              <a:gd name="connsiteY2" fmla="*/ 33410395 h 33855776"/>
              <a:gd name="connsiteX3" fmla="*/ 0 w 29556345"/>
              <a:gd name="connsiteY3" fmla="*/ 33855776 h 33855776"/>
              <a:gd name="connsiteX4" fmla="*/ 0 w 29556345"/>
              <a:gd name="connsiteY4" fmla="*/ 0 h 33855776"/>
              <a:gd name="connsiteX0" fmla="*/ 0 w 29219460"/>
              <a:gd name="connsiteY0" fmla="*/ 0 h 33855776"/>
              <a:gd name="connsiteX1" fmla="*/ 29156896 w 29219460"/>
              <a:gd name="connsiteY1" fmla="*/ 0 h 33855776"/>
              <a:gd name="connsiteX2" fmla="*/ 29219460 w 29219460"/>
              <a:gd name="connsiteY2" fmla="*/ 33238932 h 33855776"/>
              <a:gd name="connsiteX3" fmla="*/ 0 w 29219460"/>
              <a:gd name="connsiteY3" fmla="*/ 33855776 h 33855776"/>
              <a:gd name="connsiteX4" fmla="*/ 0 w 29219460"/>
              <a:gd name="connsiteY4" fmla="*/ 0 h 33855776"/>
              <a:gd name="connsiteX0" fmla="*/ 0 w 29156896"/>
              <a:gd name="connsiteY0" fmla="*/ 0 h 33855776"/>
              <a:gd name="connsiteX1" fmla="*/ 29156896 w 29156896"/>
              <a:gd name="connsiteY1" fmla="*/ 0 h 33855776"/>
              <a:gd name="connsiteX2" fmla="*/ 29075081 w 29156896"/>
              <a:gd name="connsiteY2" fmla="*/ 33410397 h 33855776"/>
              <a:gd name="connsiteX3" fmla="*/ 0 w 29156896"/>
              <a:gd name="connsiteY3" fmla="*/ 33855776 h 33855776"/>
              <a:gd name="connsiteX4" fmla="*/ 0 w 29156896"/>
              <a:gd name="connsiteY4" fmla="*/ 0 h 33855776"/>
              <a:gd name="connsiteX0" fmla="*/ 0 w 29156896"/>
              <a:gd name="connsiteY0" fmla="*/ 0 h 33855776"/>
              <a:gd name="connsiteX1" fmla="*/ 29156896 w 29156896"/>
              <a:gd name="connsiteY1" fmla="*/ 0 h 33855776"/>
              <a:gd name="connsiteX2" fmla="*/ 29123206 w 29156896"/>
              <a:gd name="connsiteY2" fmla="*/ 33410396 h 33855776"/>
              <a:gd name="connsiteX3" fmla="*/ 0 w 29156896"/>
              <a:gd name="connsiteY3" fmla="*/ 33855776 h 33855776"/>
              <a:gd name="connsiteX4" fmla="*/ 0 w 29156896"/>
              <a:gd name="connsiteY4" fmla="*/ 0 h 33855776"/>
              <a:gd name="connsiteX0" fmla="*/ 0 w 29156896"/>
              <a:gd name="connsiteY0" fmla="*/ 0 h 33855776"/>
              <a:gd name="connsiteX1" fmla="*/ 29156896 w 29156896"/>
              <a:gd name="connsiteY1" fmla="*/ 0 h 33855776"/>
              <a:gd name="connsiteX2" fmla="*/ 29123206 w 29156896"/>
              <a:gd name="connsiteY2" fmla="*/ 33124622 h 33855776"/>
              <a:gd name="connsiteX3" fmla="*/ 0 w 29156896"/>
              <a:gd name="connsiteY3" fmla="*/ 33855776 h 33855776"/>
              <a:gd name="connsiteX4" fmla="*/ 0 w 29156896"/>
              <a:gd name="connsiteY4" fmla="*/ 0 h 33855776"/>
              <a:gd name="connsiteX0" fmla="*/ 0 w 29156896"/>
              <a:gd name="connsiteY0" fmla="*/ 0 h 33855776"/>
              <a:gd name="connsiteX1" fmla="*/ 29156896 w 29156896"/>
              <a:gd name="connsiteY1" fmla="*/ 0 h 33855776"/>
              <a:gd name="connsiteX2" fmla="*/ 29123206 w 29156896"/>
              <a:gd name="connsiteY2" fmla="*/ 33696168 h 33855776"/>
              <a:gd name="connsiteX3" fmla="*/ 0 w 29156896"/>
              <a:gd name="connsiteY3" fmla="*/ 33855776 h 33855776"/>
              <a:gd name="connsiteX4" fmla="*/ 0 w 29156896"/>
              <a:gd name="connsiteY4" fmla="*/ 0 h 33855776"/>
              <a:gd name="connsiteX0" fmla="*/ 0 w 29156896"/>
              <a:gd name="connsiteY0" fmla="*/ 0 h 33981941"/>
              <a:gd name="connsiteX1" fmla="*/ 29156896 w 29156896"/>
              <a:gd name="connsiteY1" fmla="*/ 0 h 33981941"/>
              <a:gd name="connsiteX2" fmla="*/ 29123206 w 29156896"/>
              <a:gd name="connsiteY2" fmla="*/ 33981941 h 33981941"/>
              <a:gd name="connsiteX3" fmla="*/ 0 w 29156896"/>
              <a:gd name="connsiteY3" fmla="*/ 33855776 h 33981941"/>
              <a:gd name="connsiteX4" fmla="*/ 0 w 29156896"/>
              <a:gd name="connsiteY4" fmla="*/ 0 h 33981941"/>
              <a:gd name="connsiteX0" fmla="*/ 0 w 29156896"/>
              <a:gd name="connsiteY0" fmla="*/ 0 h 33855776"/>
              <a:gd name="connsiteX1" fmla="*/ 29156896 w 29156896"/>
              <a:gd name="connsiteY1" fmla="*/ 0 h 33855776"/>
              <a:gd name="connsiteX2" fmla="*/ 29123206 w 29156896"/>
              <a:gd name="connsiteY2" fmla="*/ 33753322 h 33855776"/>
              <a:gd name="connsiteX3" fmla="*/ 0 w 29156896"/>
              <a:gd name="connsiteY3" fmla="*/ 33855776 h 33855776"/>
              <a:gd name="connsiteX4" fmla="*/ 0 w 29156896"/>
              <a:gd name="connsiteY4" fmla="*/ 0 h 33855776"/>
              <a:gd name="connsiteX0" fmla="*/ 0 w 29156896"/>
              <a:gd name="connsiteY0" fmla="*/ 0 h 33924785"/>
              <a:gd name="connsiteX1" fmla="*/ 29156896 w 29156896"/>
              <a:gd name="connsiteY1" fmla="*/ 0 h 33924785"/>
              <a:gd name="connsiteX2" fmla="*/ 29123206 w 29156896"/>
              <a:gd name="connsiteY2" fmla="*/ 33924785 h 33924785"/>
              <a:gd name="connsiteX3" fmla="*/ 0 w 29156896"/>
              <a:gd name="connsiteY3" fmla="*/ 33855776 h 33924785"/>
              <a:gd name="connsiteX4" fmla="*/ 0 w 29156896"/>
              <a:gd name="connsiteY4" fmla="*/ 0 h 339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56896" h="33924785">
                <a:moveTo>
                  <a:pt x="0" y="0"/>
                </a:moveTo>
                <a:lnTo>
                  <a:pt x="29156896" y="0"/>
                </a:lnTo>
                <a:lnTo>
                  <a:pt x="29123206" y="33924785"/>
                </a:lnTo>
                <a:lnTo>
                  <a:pt x="0" y="3385577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0205" tIns="70102" rIns="140205" bIns="70102"/>
          <a:lstStyle>
            <a:lvl1pPr defTabSz="4732338">
              <a:defRPr>
                <a:solidFill>
                  <a:schemeClr val="tx1"/>
                </a:solidFill>
                <a:latin typeface="Arial" charset="0"/>
              </a:defRPr>
            </a:lvl1pPr>
            <a:lvl2pPr marL="701675" defTabSz="4732338">
              <a:defRPr>
                <a:solidFill>
                  <a:schemeClr val="tx1"/>
                </a:solidFill>
                <a:latin typeface="Arial" charset="0"/>
              </a:defRPr>
            </a:lvl2pPr>
            <a:lvl3pPr marL="1401763" defTabSz="4732338">
              <a:defRPr>
                <a:solidFill>
                  <a:schemeClr val="tx1"/>
                </a:solidFill>
                <a:latin typeface="Arial" charset="0"/>
              </a:defRPr>
            </a:lvl3pPr>
            <a:lvl4pPr marL="2103438" defTabSz="4732338">
              <a:defRPr>
                <a:solidFill>
                  <a:schemeClr val="tx1"/>
                </a:solidFill>
                <a:latin typeface="Arial" charset="0"/>
              </a:defRPr>
            </a:lvl4pPr>
            <a:lvl5pPr marL="2803525" defTabSz="4732338">
              <a:defRPr>
                <a:solidFill>
                  <a:schemeClr val="tx1"/>
                </a:solidFill>
                <a:latin typeface="Arial" charset="0"/>
              </a:defRPr>
            </a:lvl5pPr>
            <a:lvl6pPr marL="3260725" defTabSz="4732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717925" defTabSz="4732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175125" defTabSz="4732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632325" defTabSz="4732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defRPr/>
            </a:pPr>
            <a:endParaRPr lang="es-ES" sz="3400" dirty="0"/>
          </a:p>
          <a:p>
            <a:pPr algn="just">
              <a:defRPr/>
            </a:pPr>
            <a:endParaRPr lang="es-ES" sz="3400" dirty="0"/>
          </a:p>
          <a:p>
            <a:pPr marL="457200" indent="-457200" algn="just">
              <a:buFont typeface="Arial" pitchFamily="34" charset="0"/>
              <a:buChar char="•"/>
              <a:defRPr/>
            </a:pPr>
            <a:r>
              <a:rPr lang="es-ES" sz="3600" dirty="0">
                <a:latin typeface="Calibri" panose="020F0502020204030204" pitchFamily="34" charset="0"/>
                <a:cs typeface="Calibri" panose="020F0502020204030204" pitchFamily="34" charset="0"/>
              </a:rPr>
              <a:t>Utilizar esta sección del póster para realizar la descripción del trabajo realizado, incluyendo textos, gráficos, figuras y tablas. </a:t>
            </a:r>
          </a:p>
          <a:p>
            <a:pPr marL="457200" indent="-457200" algn="just">
              <a:buFont typeface="Arial" pitchFamily="34" charset="0"/>
              <a:buChar char="•"/>
              <a:defRPr/>
            </a:pPr>
            <a:r>
              <a:rPr lang="es-ES" sz="3600" dirty="0">
                <a:latin typeface="Calibri" panose="020F0502020204030204" pitchFamily="34" charset="0"/>
                <a:cs typeface="Calibri" panose="020F0502020204030204" pitchFamily="34" charset="0"/>
              </a:rPr>
              <a:t>Describir el problema resuelto, la solución implementada y las conclusiones del trabajo.</a:t>
            </a:r>
          </a:p>
          <a:p>
            <a:pPr marL="457200" indent="-457200" algn="just">
              <a:buFont typeface="Arial" pitchFamily="34" charset="0"/>
              <a:buChar char="•"/>
              <a:defRPr/>
            </a:pPr>
            <a:r>
              <a:rPr lang="es-ES" sz="3600" dirty="0">
                <a:latin typeface="Calibri" panose="020F0502020204030204" pitchFamily="34" charset="0"/>
                <a:cs typeface="Calibri" panose="020F0502020204030204" pitchFamily="34" charset="0"/>
              </a:rPr>
              <a:t>Utilizar Fuente Calibri Negrita de 80 puntos para los títulos.</a:t>
            </a:r>
          </a:p>
          <a:p>
            <a:pPr marL="457200" indent="-457200" algn="just">
              <a:buFont typeface="Arial" pitchFamily="34" charset="0"/>
              <a:buChar char="•"/>
              <a:defRPr/>
            </a:pPr>
            <a:r>
              <a:rPr lang="es-ES" sz="3600" dirty="0">
                <a:latin typeface="Calibri" panose="020F0502020204030204" pitchFamily="34" charset="0"/>
                <a:cs typeface="Calibri" panose="020F0502020204030204" pitchFamily="34" charset="0"/>
              </a:rPr>
              <a:t>Utilizar  Fuente Calibri 36 para el texto. </a:t>
            </a:r>
          </a:p>
          <a:p>
            <a:pPr marL="457200" indent="-457200" algn="just">
              <a:buFont typeface="Arial" pitchFamily="34" charset="0"/>
              <a:buChar char="•"/>
              <a:defRPr/>
            </a:pPr>
            <a:r>
              <a:rPr lang="es-ES" sz="3600" dirty="0">
                <a:latin typeface="Calibri" panose="020F0502020204030204" pitchFamily="34" charset="0"/>
                <a:cs typeface="Calibri" panose="020F0502020204030204" pitchFamily="34" charset="0"/>
              </a:rPr>
              <a:t>Respetar la plantilla base utilizada</a:t>
            </a:r>
          </a:p>
          <a:p>
            <a:pPr algn="just">
              <a:defRPr/>
            </a:pPr>
            <a:r>
              <a:rPr lang="es-ES" sz="3400" dirty="0"/>
              <a:t> </a:t>
            </a:r>
          </a:p>
        </p:txBody>
      </p:sp>
      <p:sp>
        <p:nvSpPr>
          <p:cNvPr id="43" name="Text Box 311"/>
          <p:cNvSpPr txBox="1">
            <a:spLocks noChangeArrowheads="1"/>
          </p:cNvSpPr>
          <p:nvPr/>
        </p:nvSpPr>
        <p:spPr bwMode="auto">
          <a:xfrm>
            <a:off x="2465388" y="38164591"/>
            <a:ext cx="29586237" cy="4968552"/>
          </a:xfrm>
          <a:custGeom>
            <a:avLst/>
            <a:gdLst>
              <a:gd name="connsiteX0" fmla="*/ 0 w 28608257"/>
              <a:gd name="connsiteY0" fmla="*/ 0 h 30198177"/>
              <a:gd name="connsiteX1" fmla="*/ 28608257 w 28608257"/>
              <a:gd name="connsiteY1" fmla="*/ 0 h 30198177"/>
              <a:gd name="connsiteX2" fmla="*/ 28608257 w 28608257"/>
              <a:gd name="connsiteY2" fmla="*/ 30198177 h 30198177"/>
              <a:gd name="connsiteX3" fmla="*/ 0 w 28608257"/>
              <a:gd name="connsiteY3" fmla="*/ 30198177 h 30198177"/>
              <a:gd name="connsiteX4" fmla="*/ 0 w 28608257"/>
              <a:gd name="connsiteY4" fmla="*/ 0 h 30198177"/>
              <a:gd name="connsiteX0" fmla="*/ 0 w 28608257"/>
              <a:gd name="connsiteY0" fmla="*/ 0 h 30655376"/>
              <a:gd name="connsiteX1" fmla="*/ 28608257 w 28608257"/>
              <a:gd name="connsiteY1" fmla="*/ 0 h 30655376"/>
              <a:gd name="connsiteX2" fmla="*/ 26962336 w 28608257"/>
              <a:gd name="connsiteY2" fmla="*/ 30655376 h 30655376"/>
              <a:gd name="connsiteX3" fmla="*/ 0 w 28608257"/>
              <a:gd name="connsiteY3" fmla="*/ 30198177 h 30655376"/>
              <a:gd name="connsiteX4" fmla="*/ 0 w 28608257"/>
              <a:gd name="connsiteY4" fmla="*/ 0 h 30655376"/>
              <a:gd name="connsiteX0" fmla="*/ 0 w 28678108"/>
              <a:gd name="connsiteY0" fmla="*/ 0 h 30655376"/>
              <a:gd name="connsiteX1" fmla="*/ 28608257 w 28678108"/>
              <a:gd name="connsiteY1" fmla="*/ 0 h 30655376"/>
              <a:gd name="connsiteX2" fmla="*/ 26962336 w 28678108"/>
              <a:gd name="connsiteY2" fmla="*/ 30655376 h 30655376"/>
              <a:gd name="connsiteX3" fmla="*/ 0 w 28678108"/>
              <a:gd name="connsiteY3" fmla="*/ 30198177 h 30655376"/>
              <a:gd name="connsiteX4" fmla="*/ 0 w 28678108"/>
              <a:gd name="connsiteY4" fmla="*/ 0 h 30655376"/>
              <a:gd name="connsiteX0" fmla="*/ 0 w 28678108"/>
              <a:gd name="connsiteY0" fmla="*/ 0 h 32579292"/>
              <a:gd name="connsiteX1" fmla="*/ 28608257 w 28678108"/>
              <a:gd name="connsiteY1" fmla="*/ 0 h 32579292"/>
              <a:gd name="connsiteX2" fmla="*/ 26962336 w 28678108"/>
              <a:gd name="connsiteY2" fmla="*/ 30655376 h 32579292"/>
              <a:gd name="connsiteX3" fmla="*/ 0 w 28678108"/>
              <a:gd name="connsiteY3" fmla="*/ 30198177 h 32579292"/>
              <a:gd name="connsiteX4" fmla="*/ 0 w 28678108"/>
              <a:gd name="connsiteY4" fmla="*/ 0 h 32579292"/>
              <a:gd name="connsiteX0" fmla="*/ 0 w 28678108"/>
              <a:gd name="connsiteY0" fmla="*/ 0 h 34100074"/>
              <a:gd name="connsiteX1" fmla="*/ 28608257 w 28678108"/>
              <a:gd name="connsiteY1" fmla="*/ 0 h 34100074"/>
              <a:gd name="connsiteX2" fmla="*/ 26962336 w 28678108"/>
              <a:gd name="connsiteY2" fmla="*/ 30655376 h 34100074"/>
              <a:gd name="connsiteX3" fmla="*/ 0 w 28678108"/>
              <a:gd name="connsiteY3" fmla="*/ 33855776 h 34100074"/>
              <a:gd name="connsiteX4" fmla="*/ 0 w 28678108"/>
              <a:gd name="connsiteY4" fmla="*/ 0 h 34100074"/>
              <a:gd name="connsiteX0" fmla="*/ 0 w 28678108"/>
              <a:gd name="connsiteY0" fmla="*/ 0 h 34748308"/>
              <a:gd name="connsiteX1" fmla="*/ 28608257 w 28678108"/>
              <a:gd name="connsiteY1" fmla="*/ 0 h 34748308"/>
              <a:gd name="connsiteX2" fmla="*/ 26962336 w 28678108"/>
              <a:gd name="connsiteY2" fmla="*/ 30655376 h 34748308"/>
              <a:gd name="connsiteX3" fmla="*/ 0 w 28678108"/>
              <a:gd name="connsiteY3" fmla="*/ 33855776 h 34748308"/>
              <a:gd name="connsiteX4" fmla="*/ 0 w 28678108"/>
              <a:gd name="connsiteY4" fmla="*/ 0 h 34748308"/>
              <a:gd name="connsiteX0" fmla="*/ 0 w 28973526"/>
              <a:gd name="connsiteY0" fmla="*/ 0 h 34748308"/>
              <a:gd name="connsiteX1" fmla="*/ 28608257 w 28973526"/>
              <a:gd name="connsiteY1" fmla="*/ 0 h 34748308"/>
              <a:gd name="connsiteX2" fmla="*/ 26962336 w 28973526"/>
              <a:gd name="connsiteY2" fmla="*/ 30655376 h 34748308"/>
              <a:gd name="connsiteX3" fmla="*/ 0 w 28973526"/>
              <a:gd name="connsiteY3" fmla="*/ 33855776 h 34748308"/>
              <a:gd name="connsiteX4" fmla="*/ 0 w 28973526"/>
              <a:gd name="connsiteY4" fmla="*/ 0 h 34748308"/>
              <a:gd name="connsiteX0" fmla="*/ 0 w 29226512"/>
              <a:gd name="connsiteY0" fmla="*/ 0 h 34748308"/>
              <a:gd name="connsiteX1" fmla="*/ 29156896 w 29226512"/>
              <a:gd name="connsiteY1" fmla="*/ 0 h 34748308"/>
              <a:gd name="connsiteX2" fmla="*/ 26962336 w 29226512"/>
              <a:gd name="connsiteY2" fmla="*/ 30655376 h 34748308"/>
              <a:gd name="connsiteX3" fmla="*/ 0 w 29226512"/>
              <a:gd name="connsiteY3" fmla="*/ 33855776 h 34748308"/>
              <a:gd name="connsiteX4" fmla="*/ 0 w 29226512"/>
              <a:gd name="connsiteY4" fmla="*/ 0 h 34748308"/>
              <a:gd name="connsiteX0" fmla="*/ 0 w 29809234"/>
              <a:gd name="connsiteY0" fmla="*/ 0 h 34359018"/>
              <a:gd name="connsiteX1" fmla="*/ 29156896 w 29809234"/>
              <a:gd name="connsiteY1" fmla="*/ 0 h 34359018"/>
              <a:gd name="connsiteX2" fmla="*/ 27968176 w 29809234"/>
              <a:gd name="connsiteY2" fmla="*/ 28552256 h 34359018"/>
              <a:gd name="connsiteX3" fmla="*/ 0 w 29809234"/>
              <a:gd name="connsiteY3" fmla="*/ 33855776 h 34359018"/>
              <a:gd name="connsiteX4" fmla="*/ 0 w 29809234"/>
              <a:gd name="connsiteY4" fmla="*/ 0 h 34359018"/>
              <a:gd name="connsiteX0" fmla="*/ 0 w 29156896"/>
              <a:gd name="connsiteY0" fmla="*/ 0 h 34359018"/>
              <a:gd name="connsiteX1" fmla="*/ 29156896 w 29156896"/>
              <a:gd name="connsiteY1" fmla="*/ 0 h 34359018"/>
              <a:gd name="connsiteX2" fmla="*/ 27968176 w 29156896"/>
              <a:gd name="connsiteY2" fmla="*/ 28552256 h 34359018"/>
              <a:gd name="connsiteX3" fmla="*/ 0 w 29156896"/>
              <a:gd name="connsiteY3" fmla="*/ 33855776 h 34359018"/>
              <a:gd name="connsiteX4" fmla="*/ 0 w 29156896"/>
              <a:gd name="connsiteY4" fmla="*/ 0 h 34359018"/>
              <a:gd name="connsiteX0" fmla="*/ 0 w 29156896"/>
              <a:gd name="connsiteY0" fmla="*/ 0 h 33855776"/>
              <a:gd name="connsiteX1" fmla="*/ 29156896 w 29156896"/>
              <a:gd name="connsiteY1" fmla="*/ 0 h 33855776"/>
              <a:gd name="connsiteX2" fmla="*/ 27968176 w 29156896"/>
              <a:gd name="connsiteY2" fmla="*/ 28552256 h 33855776"/>
              <a:gd name="connsiteX3" fmla="*/ 0 w 29156896"/>
              <a:gd name="connsiteY3" fmla="*/ 33855776 h 33855776"/>
              <a:gd name="connsiteX4" fmla="*/ 0 w 29156896"/>
              <a:gd name="connsiteY4" fmla="*/ 0 h 33855776"/>
              <a:gd name="connsiteX0" fmla="*/ 0 w 29556345"/>
              <a:gd name="connsiteY0" fmla="*/ 0 h 33855776"/>
              <a:gd name="connsiteX1" fmla="*/ 29156896 w 29556345"/>
              <a:gd name="connsiteY1" fmla="*/ 0 h 33855776"/>
              <a:gd name="connsiteX2" fmla="*/ 29556345 w 29556345"/>
              <a:gd name="connsiteY2" fmla="*/ 33410395 h 33855776"/>
              <a:gd name="connsiteX3" fmla="*/ 0 w 29556345"/>
              <a:gd name="connsiteY3" fmla="*/ 33855776 h 33855776"/>
              <a:gd name="connsiteX4" fmla="*/ 0 w 29556345"/>
              <a:gd name="connsiteY4" fmla="*/ 0 h 33855776"/>
              <a:gd name="connsiteX0" fmla="*/ 0 w 29219460"/>
              <a:gd name="connsiteY0" fmla="*/ 0 h 33855776"/>
              <a:gd name="connsiteX1" fmla="*/ 29156896 w 29219460"/>
              <a:gd name="connsiteY1" fmla="*/ 0 h 33855776"/>
              <a:gd name="connsiteX2" fmla="*/ 29219460 w 29219460"/>
              <a:gd name="connsiteY2" fmla="*/ 33238932 h 33855776"/>
              <a:gd name="connsiteX3" fmla="*/ 0 w 29219460"/>
              <a:gd name="connsiteY3" fmla="*/ 33855776 h 33855776"/>
              <a:gd name="connsiteX4" fmla="*/ 0 w 29219460"/>
              <a:gd name="connsiteY4" fmla="*/ 0 h 33855776"/>
              <a:gd name="connsiteX0" fmla="*/ 0 w 29156896"/>
              <a:gd name="connsiteY0" fmla="*/ 0 h 33855776"/>
              <a:gd name="connsiteX1" fmla="*/ 29156896 w 29156896"/>
              <a:gd name="connsiteY1" fmla="*/ 0 h 33855776"/>
              <a:gd name="connsiteX2" fmla="*/ 29075081 w 29156896"/>
              <a:gd name="connsiteY2" fmla="*/ 33410397 h 33855776"/>
              <a:gd name="connsiteX3" fmla="*/ 0 w 29156896"/>
              <a:gd name="connsiteY3" fmla="*/ 33855776 h 33855776"/>
              <a:gd name="connsiteX4" fmla="*/ 0 w 29156896"/>
              <a:gd name="connsiteY4" fmla="*/ 0 h 33855776"/>
              <a:gd name="connsiteX0" fmla="*/ 0 w 29156896"/>
              <a:gd name="connsiteY0" fmla="*/ 0 h 33855776"/>
              <a:gd name="connsiteX1" fmla="*/ 29156896 w 29156896"/>
              <a:gd name="connsiteY1" fmla="*/ 0 h 33855776"/>
              <a:gd name="connsiteX2" fmla="*/ 29123206 w 29156896"/>
              <a:gd name="connsiteY2" fmla="*/ 33410396 h 33855776"/>
              <a:gd name="connsiteX3" fmla="*/ 0 w 29156896"/>
              <a:gd name="connsiteY3" fmla="*/ 33855776 h 33855776"/>
              <a:gd name="connsiteX4" fmla="*/ 0 w 29156896"/>
              <a:gd name="connsiteY4" fmla="*/ 0 h 33855776"/>
              <a:gd name="connsiteX0" fmla="*/ 0 w 29156896"/>
              <a:gd name="connsiteY0" fmla="*/ 0 h 33855776"/>
              <a:gd name="connsiteX1" fmla="*/ 29156896 w 29156896"/>
              <a:gd name="connsiteY1" fmla="*/ 0 h 33855776"/>
              <a:gd name="connsiteX2" fmla="*/ 29123206 w 29156896"/>
              <a:gd name="connsiteY2" fmla="*/ 33124622 h 33855776"/>
              <a:gd name="connsiteX3" fmla="*/ 0 w 29156896"/>
              <a:gd name="connsiteY3" fmla="*/ 33855776 h 33855776"/>
              <a:gd name="connsiteX4" fmla="*/ 0 w 29156896"/>
              <a:gd name="connsiteY4" fmla="*/ 0 h 33855776"/>
              <a:gd name="connsiteX0" fmla="*/ 0 w 29156896"/>
              <a:gd name="connsiteY0" fmla="*/ 0 h 33855776"/>
              <a:gd name="connsiteX1" fmla="*/ 29156896 w 29156896"/>
              <a:gd name="connsiteY1" fmla="*/ 0 h 33855776"/>
              <a:gd name="connsiteX2" fmla="*/ 29123206 w 29156896"/>
              <a:gd name="connsiteY2" fmla="*/ 33696168 h 33855776"/>
              <a:gd name="connsiteX3" fmla="*/ 0 w 29156896"/>
              <a:gd name="connsiteY3" fmla="*/ 33855776 h 33855776"/>
              <a:gd name="connsiteX4" fmla="*/ 0 w 29156896"/>
              <a:gd name="connsiteY4" fmla="*/ 0 h 33855776"/>
              <a:gd name="connsiteX0" fmla="*/ 0 w 29156896"/>
              <a:gd name="connsiteY0" fmla="*/ 0 h 33981941"/>
              <a:gd name="connsiteX1" fmla="*/ 29156896 w 29156896"/>
              <a:gd name="connsiteY1" fmla="*/ 0 h 33981941"/>
              <a:gd name="connsiteX2" fmla="*/ 29123206 w 29156896"/>
              <a:gd name="connsiteY2" fmla="*/ 33981941 h 33981941"/>
              <a:gd name="connsiteX3" fmla="*/ 0 w 29156896"/>
              <a:gd name="connsiteY3" fmla="*/ 33855776 h 33981941"/>
              <a:gd name="connsiteX4" fmla="*/ 0 w 29156896"/>
              <a:gd name="connsiteY4" fmla="*/ 0 h 33981941"/>
              <a:gd name="connsiteX0" fmla="*/ 0 w 29156896"/>
              <a:gd name="connsiteY0" fmla="*/ 0 h 33855776"/>
              <a:gd name="connsiteX1" fmla="*/ 29156896 w 29156896"/>
              <a:gd name="connsiteY1" fmla="*/ 0 h 33855776"/>
              <a:gd name="connsiteX2" fmla="*/ 29123206 w 29156896"/>
              <a:gd name="connsiteY2" fmla="*/ 33753322 h 33855776"/>
              <a:gd name="connsiteX3" fmla="*/ 0 w 29156896"/>
              <a:gd name="connsiteY3" fmla="*/ 33855776 h 33855776"/>
              <a:gd name="connsiteX4" fmla="*/ 0 w 29156896"/>
              <a:gd name="connsiteY4" fmla="*/ 0 h 33855776"/>
              <a:gd name="connsiteX0" fmla="*/ 0 w 29156896"/>
              <a:gd name="connsiteY0" fmla="*/ 0 h 33924785"/>
              <a:gd name="connsiteX1" fmla="*/ 29156896 w 29156896"/>
              <a:gd name="connsiteY1" fmla="*/ 0 h 33924785"/>
              <a:gd name="connsiteX2" fmla="*/ 29123206 w 29156896"/>
              <a:gd name="connsiteY2" fmla="*/ 33924785 h 33924785"/>
              <a:gd name="connsiteX3" fmla="*/ 0 w 29156896"/>
              <a:gd name="connsiteY3" fmla="*/ 33855776 h 33924785"/>
              <a:gd name="connsiteX4" fmla="*/ 0 w 29156896"/>
              <a:gd name="connsiteY4" fmla="*/ 0 h 339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56896" h="33924785">
                <a:moveTo>
                  <a:pt x="0" y="0"/>
                </a:moveTo>
                <a:lnTo>
                  <a:pt x="29156896" y="0"/>
                </a:lnTo>
                <a:lnTo>
                  <a:pt x="29123206" y="33924785"/>
                </a:lnTo>
                <a:lnTo>
                  <a:pt x="0" y="33855776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0205" tIns="70102" rIns="140205" bIns="70102"/>
          <a:lstStyle>
            <a:lvl1pPr defTabSz="4732338">
              <a:defRPr>
                <a:solidFill>
                  <a:schemeClr val="tx1"/>
                </a:solidFill>
                <a:latin typeface="Arial" charset="0"/>
              </a:defRPr>
            </a:lvl1pPr>
            <a:lvl2pPr marL="701675" defTabSz="4732338">
              <a:defRPr>
                <a:solidFill>
                  <a:schemeClr val="tx1"/>
                </a:solidFill>
                <a:latin typeface="Arial" charset="0"/>
              </a:defRPr>
            </a:lvl2pPr>
            <a:lvl3pPr marL="1401763" defTabSz="4732338">
              <a:defRPr>
                <a:solidFill>
                  <a:schemeClr val="tx1"/>
                </a:solidFill>
                <a:latin typeface="Arial" charset="0"/>
              </a:defRPr>
            </a:lvl3pPr>
            <a:lvl4pPr marL="2103438" defTabSz="4732338">
              <a:defRPr>
                <a:solidFill>
                  <a:schemeClr val="tx1"/>
                </a:solidFill>
                <a:latin typeface="Arial" charset="0"/>
              </a:defRPr>
            </a:lvl4pPr>
            <a:lvl5pPr marL="2803525" defTabSz="4732338">
              <a:defRPr>
                <a:solidFill>
                  <a:schemeClr val="tx1"/>
                </a:solidFill>
                <a:latin typeface="Arial" charset="0"/>
              </a:defRPr>
            </a:lvl5pPr>
            <a:lvl6pPr marL="3260725" defTabSz="4732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717925" defTabSz="4732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175125" defTabSz="4732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632325" defTabSz="4732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defRPr/>
            </a:pPr>
            <a:endParaRPr lang="es-E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Arial" pitchFamily="34" charset="0"/>
              <a:buChar char="•"/>
              <a:defRPr/>
            </a:pPr>
            <a:r>
              <a:rPr lang="es-ES" sz="3600" dirty="0">
                <a:latin typeface="Calibri" panose="020F0502020204030204" pitchFamily="34" charset="0"/>
                <a:cs typeface="Calibri" panose="020F0502020204030204" pitchFamily="34" charset="0"/>
              </a:rPr>
              <a:t>Incluir aquí más texto, preferiblemente las conclusiones, sin </a:t>
            </a:r>
            <a:r>
              <a:rPr lang="es-E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sobreescribir</a:t>
            </a:r>
            <a:r>
              <a:rPr lang="es-ES" sz="3600" dirty="0">
                <a:latin typeface="Calibri" panose="020F0502020204030204" pitchFamily="34" charset="0"/>
                <a:cs typeface="Calibri" panose="020F0502020204030204" pitchFamily="34" charset="0"/>
              </a:rPr>
              <a:t> la plantilla. </a:t>
            </a:r>
          </a:p>
          <a:p>
            <a:pPr marL="457200" indent="-457200" algn="just">
              <a:buFont typeface="Arial" pitchFamily="34" charset="0"/>
              <a:buChar char="•"/>
              <a:defRPr/>
            </a:pPr>
            <a:r>
              <a:rPr lang="es-ES" sz="3600" dirty="0">
                <a:latin typeface="Calibri" panose="020F0502020204030204" pitchFamily="34" charset="0"/>
                <a:cs typeface="Calibri" panose="020F0502020204030204" pitchFamily="34" charset="0"/>
              </a:rPr>
              <a:t>Dedicar esta sección a las conclusiones</a:t>
            </a:r>
          </a:p>
          <a:p>
            <a:pPr marL="457200" indent="-457200" algn="just">
              <a:buFont typeface="Arial" pitchFamily="34" charset="0"/>
              <a:buChar char="•"/>
              <a:defRPr/>
            </a:pPr>
            <a:endParaRPr lang="es-ES" sz="3400" dirty="0"/>
          </a:p>
          <a:p>
            <a:pPr algn="just">
              <a:defRPr/>
            </a:pPr>
            <a:r>
              <a:rPr lang="es-ES" sz="3400" dirty="0"/>
              <a:t> </a:t>
            </a:r>
          </a:p>
        </p:txBody>
      </p:sp>
      <p:sp>
        <p:nvSpPr>
          <p:cNvPr id="10" name="Text Box 126">
            <a:extLst>
              <a:ext uri="{FF2B5EF4-FFF2-40B4-BE49-F238E27FC236}">
                <a16:creationId xmlns:a16="http://schemas.microsoft.com/office/drawing/2014/main" id="{38F8CC6F-10D6-437C-B5EA-212D14FF5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3279" y="11448346"/>
            <a:ext cx="28776612" cy="3096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0205" tIns="70102" rIns="140205" bIns="70102">
            <a:spAutoFit/>
          </a:bodyPr>
          <a:lstStyle>
            <a:lvl1pPr defTabSz="4732338" eaLnBrk="0" hangingPunct="0">
              <a:defRPr sz="9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732338" eaLnBrk="0" hangingPunct="0">
              <a:defRPr sz="9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732338" eaLnBrk="0" hangingPunct="0">
              <a:defRPr sz="9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732338" eaLnBrk="0" hangingPunct="0">
              <a:defRPr sz="9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732338" eaLnBrk="0" hangingPunct="0">
              <a:defRPr sz="9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732338" eaLnBrk="0" fontAlgn="base" hangingPunct="0">
              <a:spcBef>
                <a:spcPct val="0"/>
              </a:spcBef>
              <a:spcAft>
                <a:spcPct val="0"/>
              </a:spcAft>
              <a:defRPr sz="9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732338" eaLnBrk="0" fontAlgn="base" hangingPunct="0">
              <a:spcBef>
                <a:spcPct val="0"/>
              </a:spcBef>
              <a:spcAft>
                <a:spcPct val="0"/>
              </a:spcAft>
              <a:defRPr sz="9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732338" eaLnBrk="0" fontAlgn="base" hangingPunct="0">
              <a:spcBef>
                <a:spcPct val="0"/>
              </a:spcBef>
              <a:spcAft>
                <a:spcPct val="0"/>
              </a:spcAft>
              <a:defRPr sz="9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732338" eaLnBrk="0" fontAlgn="base" hangingPunct="0">
              <a:spcBef>
                <a:spcPct val="0"/>
              </a:spcBef>
              <a:spcAft>
                <a:spcPct val="0"/>
              </a:spcAft>
              <a:defRPr sz="9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ES" sz="4800" b="1" dirty="0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[Nombre Autor] [&lt;email Autor&gt;]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" altLang="es-ES" sz="4800" b="1" dirty="0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 Nombre/</a:t>
            </a:r>
            <a:r>
              <a:rPr lang="es-ES" altLang="es-ES" sz="4800" b="1" dirty="0" err="1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sTutor</a:t>
            </a:r>
            <a:r>
              <a:rPr lang="es-ES" altLang="es-ES" sz="4800" b="1" dirty="0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/es] [&lt;email tutores&gt;] 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" altLang="es-ES" sz="4800" b="1" dirty="0">
                <a:solidFill>
                  <a:srgbClr val="33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[Fecha]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323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9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323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9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4633</TotalTime>
  <Words>127</Words>
  <Application>Microsoft Office PowerPoint</Application>
  <PresentationFormat>Personalizado</PresentationFormat>
  <Paragraphs>20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Diseño predeterminado</vt:lpstr>
      <vt:lpstr>Presentación de PowerPoint</vt:lpstr>
    </vt:vector>
  </TitlesOfParts>
  <Company>ULPGC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Póster Trabajo Fin de Título IUMA</dc:title>
  <dc:creator>Félix B. Tobajas</dc:creator>
  <cp:keywords>IUMA</cp:keywords>
  <cp:lastModifiedBy>Pedro P. Carballo</cp:lastModifiedBy>
  <cp:revision>136</cp:revision>
  <dcterms:created xsi:type="dcterms:W3CDTF">2006-10-09T09:05:43Z</dcterms:created>
  <dcterms:modified xsi:type="dcterms:W3CDTF">2020-07-20T08:20:42Z</dcterms:modified>
  <cp:category>TFM</cp:category>
</cp:coreProperties>
</file>