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50406300"/>
  <p:notesSz cx="6781800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6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C6"/>
    <a:srgbClr val="B4B4E6"/>
    <a:srgbClr val="BBE0E3"/>
    <a:srgbClr val="BEE1E4"/>
    <a:srgbClr val="98B5B6"/>
    <a:srgbClr val="608788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75" autoAdjust="0"/>
  </p:normalViewPr>
  <p:slideViewPr>
    <p:cSldViewPr showGuides="1">
      <p:cViewPr>
        <p:scale>
          <a:sx n="50" d="100"/>
          <a:sy n="50" d="100"/>
        </p:scale>
        <p:origin x="42" y="-12606"/>
      </p:cViewPr>
      <p:guideLst>
        <p:guide orient="horz" pos="15876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463" y="15659100"/>
            <a:ext cx="27543125" cy="108045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925" y="28563888"/>
            <a:ext cx="22682200" cy="12880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8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838" y="11761788"/>
            <a:ext cx="29162375" cy="332660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23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3413" y="2019300"/>
            <a:ext cx="7289800" cy="4300855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838" y="2019300"/>
            <a:ext cx="21720175" cy="4300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74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0838" y="11761788"/>
            <a:ext cx="29162375" cy="33266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80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050" y="32391350"/>
            <a:ext cx="27544713" cy="10010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050" y="21364575"/>
            <a:ext cx="27544713" cy="11026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51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838" y="11761788"/>
            <a:ext cx="14504987" cy="33266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78225" y="11761788"/>
            <a:ext cx="14504988" cy="33266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6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838" y="11282363"/>
            <a:ext cx="14316075" cy="4703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838" y="15986125"/>
            <a:ext cx="14316075" cy="29041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788" y="11282363"/>
            <a:ext cx="14322425" cy="4703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788" y="15986125"/>
            <a:ext cx="14322425" cy="29041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4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97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22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06600"/>
            <a:ext cx="10660062" cy="85407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838" y="2006600"/>
            <a:ext cx="18113375" cy="43021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838" y="10547350"/>
            <a:ext cx="10660062" cy="3448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841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588" y="35283775"/>
            <a:ext cx="19442112" cy="4165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588" y="4503738"/>
            <a:ext cx="19442112" cy="3024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588" y="39449375"/>
            <a:ext cx="19442112" cy="5916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140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file:///\\naos\e$\Jornadas\II_Jornadas_IUMA_pedro\Configuraci&#243;n%20local\DSI\Brochures\GMDS%20Brochure\Presentaci&#243;n%20GMDS%20-%20EEUU\Archivos%20finales%20-%20USA\pcyt.EX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agen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4050" cy="251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Image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6325"/>
            <a:ext cx="32367538" cy="251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15009813"/>
            <a:ext cx="32404050" cy="21394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1029" name="Group 10"/>
          <p:cNvGrpSpPr>
            <a:grpSpLocks/>
          </p:cNvGrpSpPr>
          <p:nvPr userDrawn="1"/>
        </p:nvGrpSpPr>
        <p:grpSpPr bwMode="auto">
          <a:xfrm>
            <a:off x="25804813" y="504825"/>
            <a:ext cx="4943475" cy="4919663"/>
            <a:chOff x="10865" y="195"/>
            <a:chExt cx="1355" cy="1377"/>
          </a:xfrm>
        </p:grpSpPr>
        <p:sp>
          <p:nvSpPr>
            <p:cNvPr id="1038" name="Oval 11"/>
            <p:cNvSpPr>
              <a:spLocks noChangeAspect="1" noChangeArrowheads="1"/>
            </p:cNvSpPr>
            <p:nvPr/>
          </p:nvSpPr>
          <p:spPr bwMode="gray">
            <a:xfrm>
              <a:off x="10865" y="195"/>
              <a:ext cx="1355" cy="137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1039" name="Group 12"/>
            <p:cNvGrpSpPr>
              <a:grpSpLocks noChangeAspect="1"/>
            </p:cNvGrpSpPr>
            <p:nvPr/>
          </p:nvGrpSpPr>
          <p:grpSpPr bwMode="auto">
            <a:xfrm>
              <a:off x="10882" y="211"/>
              <a:ext cx="1311" cy="1333"/>
              <a:chOff x="4166" y="1706"/>
              <a:chExt cx="1252" cy="1252"/>
            </a:xfrm>
          </p:grpSpPr>
          <p:sp>
            <p:nvSpPr>
              <p:cNvPr id="1041" name="Oval 13"/>
              <p:cNvSpPr>
                <a:spLocks noChangeAspect="1"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042" name="Oval 14"/>
              <p:cNvSpPr>
                <a:spLocks noChangeAspect="1"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2" name="Oval 15"/>
              <p:cNvSpPr>
                <a:spLocks noChangeAspect="1"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044" name="Oval 16"/>
              <p:cNvSpPr>
                <a:spLocks noChangeAspect="1"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pic>
          <p:nvPicPr>
            <p:cNvPr id="1040" name="Picture 1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1" y="339"/>
              <a:ext cx="70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18" descr="dsc00469">
            <a:hlinkClick r:id="rId16" action="ppaction://hlinkfile"/>
          </p:cNvPr>
          <p:cNvPicPr>
            <a:picLocks noChangeAspect="1" noChangeArrowheads="1"/>
          </p:cNvPicPr>
          <p:nvPr userDrawn="1"/>
        </p:nvPicPr>
        <p:blipFill>
          <a:blip r:embed="rId17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2" b="9227"/>
          <a:stretch>
            <a:fillRect/>
          </a:stretch>
        </p:blipFill>
        <p:spPr bwMode="auto">
          <a:xfrm>
            <a:off x="27220863" y="47393225"/>
            <a:ext cx="4859337" cy="2593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9802425" y="47437675"/>
            <a:ext cx="7091413" cy="274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0205" tIns="70102" rIns="140205" bIns="70102">
            <a:spAutoFit/>
          </a:bodyPr>
          <a:lstStyle>
            <a:lvl1pPr defTabSz="1401763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1401763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1401763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1401763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1401763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s-ES" sz="3700" smtClean="0">
                <a:solidFill>
                  <a:schemeClr val="bg1"/>
                </a:solidFill>
                <a:latin typeface="Arial Black" pitchFamily="34" charset="0"/>
              </a:rPr>
              <a:t>IUMA</a:t>
            </a:r>
          </a:p>
          <a:p>
            <a:pPr algn="r">
              <a:lnSpc>
                <a:spcPct val="90000"/>
              </a:lnSpc>
              <a:defRPr/>
            </a:pPr>
            <a:r>
              <a:rPr lang="es-ES" sz="2100" smtClean="0">
                <a:solidFill>
                  <a:schemeClr val="bg1"/>
                </a:solidFill>
              </a:rPr>
              <a:t>Universidad de Las Palmas de Gran Canaria</a:t>
            </a:r>
          </a:p>
          <a:p>
            <a:pPr algn="r">
              <a:lnSpc>
                <a:spcPct val="90000"/>
              </a:lnSpc>
              <a:defRPr/>
            </a:pPr>
            <a:r>
              <a:rPr lang="es-ES" sz="2100" smtClean="0">
                <a:solidFill>
                  <a:schemeClr val="bg1"/>
                </a:solidFill>
              </a:rPr>
              <a:t>Campus Universitario de Tafira</a:t>
            </a:r>
          </a:p>
          <a:p>
            <a:pPr algn="r">
              <a:lnSpc>
                <a:spcPct val="90000"/>
              </a:lnSpc>
              <a:defRPr/>
            </a:pPr>
            <a:r>
              <a:rPr lang="es-ES" sz="2100" smtClean="0">
                <a:solidFill>
                  <a:schemeClr val="bg1"/>
                </a:solidFill>
              </a:rPr>
              <a:t>Las Palmas de Gran Canaria, SPAIN</a:t>
            </a:r>
          </a:p>
          <a:p>
            <a:pPr algn="r">
              <a:lnSpc>
                <a:spcPct val="90000"/>
              </a:lnSpc>
              <a:defRPr/>
            </a:pPr>
            <a:r>
              <a:rPr lang="es-ES" sz="2100" smtClean="0">
                <a:solidFill>
                  <a:schemeClr val="bg1"/>
                </a:solidFill>
              </a:rPr>
              <a:t>         </a:t>
            </a:r>
            <a:r>
              <a:rPr lang="es-ES" sz="2100" b="1" smtClean="0">
                <a:solidFill>
                  <a:schemeClr val="bg1"/>
                </a:solidFill>
              </a:rPr>
              <a:t>t:</a:t>
            </a:r>
            <a:r>
              <a:rPr lang="es-ES" sz="2100" smtClean="0">
                <a:solidFill>
                  <a:schemeClr val="bg1"/>
                </a:solidFill>
              </a:rPr>
              <a:t> </a:t>
            </a:r>
            <a:r>
              <a:rPr lang="es-ES" sz="2100" smtClean="0">
                <a:solidFill>
                  <a:schemeClr val="bg1"/>
                </a:solidFill>
              </a:rPr>
              <a:t>+</a:t>
            </a:r>
            <a:r>
              <a:rPr lang="es-ES" sz="2100" smtClean="0">
                <a:solidFill>
                  <a:schemeClr val="bg1"/>
                </a:solidFill>
              </a:rPr>
              <a:t>34 </a:t>
            </a:r>
            <a:r>
              <a:rPr lang="es-ES" sz="2100" smtClean="0">
                <a:solidFill>
                  <a:schemeClr val="bg1"/>
                </a:solidFill>
              </a:rPr>
              <a:t>928 451 150</a:t>
            </a:r>
            <a:endParaRPr lang="es-ES" sz="2100" smtClean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defRPr/>
            </a:pPr>
            <a:r>
              <a:rPr lang="es-ES" sz="2100" smtClean="0">
                <a:solidFill>
                  <a:schemeClr val="bg1"/>
                </a:solidFill>
              </a:rPr>
              <a:t>+</a:t>
            </a:r>
            <a:r>
              <a:rPr lang="es-ES" sz="2100" smtClean="0">
                <a:solidFill>
                  <a:schemeClr val="bg1"/>
                </a:solidFill>
              </a:rPr>
              <a:t>34 928 451 286</a:t>
            </a:r>
            <a:endParaRPr lang="es-ES" sz="2100" smtClean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defRPr/>
            </a:pPr>
            <a:r>
              <a:rPr lang="es-ES" sz="2100" b="1" smtClean="0">
                <a:solidFill>
                  <a:schemeClr val="bg1"/>
                </a:solidFill>
              </a:rPr>
              <a:t>f:</a:t>
            </a:r>
            <a:r>
              <a:rPr lang="es-ES" sz="2100" smtClean="0">
                <a:solidFill>
                  <a:schemeClr val="bg1"/>
                </a:solidFill>
              </a:rPr>
              <a:t> +</a:t>
            </a:r>
            <a:r>
              <a:rPr lang="es-ES" sz="2100" smtClean="0">
                <a:solidFill>
                  <a:schemeClr val="bg1"/>
                </a:solidFill>
              </a:rPr>
              <a:t>34 </a:t>
            </a:r>
            <a:r>
              <a:rPr lang="es-ES" sz="2100" smtClean="0">
                <a:solidFill>
                  <a:schemeClr val="bg1"/>
                </a:solidFill>
              </a:rPr>
              <a:t>928 451 083</a:t>
            </a:r>
            <a:endParaRPr lang="es-ES" sz="2100" smtClean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defRPr/>
            </a:pPr>
            <a:r>
              <a:rPr lang="es-ES" sz="2100" b="1" smtClean="0">
                <a:solidFill>
                  <a:schemeClr val="bg1"/>
                </a:solidFill>
              </a:rPr>
              <a:t>e: </a:t>
            </a:r>
            <a:r>
              <a:rPr lang="es-ES" sz="2100" smtClean="0">
                <a:solidFill>
                  <a:schemeClr val="bg1"/>
                </a:solidFill>
              </a:rPr>
              <a:t>iuma@iuma.ulpgc.es </a:t>
            </a:r>
            <a:r>
              <a:rPr lang="es-ES" sz="2100" b="1" smtClean="0">
                <a:solidFill>
                  <a:schemeClr val="bg1"/>
                </a:solidFill>
              </a:rPr>
              <a:t>w:</a:t>
            </a:r>
            <a:r>
              <a:rPr lang="es-ES" sz="2100" smtClean="0">
                <a:solidFill>
                  <a:schemeClr val="bg1"/>
                </a:solidFill>
              </a:rPr>
              <a:t> </a:t>
            </a:r>
            <a:r>
              <a:rPr lang="es-ES" sz="2100" smtClean="0">
                <a:solidFill>
                  <a:schemeClr val="bg1"/>
                </a:solidFill>
              </a:rPr>
              <a:t>www.iuma.ulpgc.es</a:t>
            </a:r>
          </a:p>
        </p:txBody>
      </p:sp>
      <p:pic>
        <p:nvPicPr>
          <p:cNvPr id="1032" name="Picture 20" descr="Imagen1"/>
          <p:cNvPicPr>
            <a:picLocks noChangeAspect="1" noChangeArrowheads="1"/>
          </p:cNvPicPr>
          <p:nvPr userDrawn="1"/>
        </p:nvPicPr>
        <p:blipFill>
          <a:blip r:embed="rId18">
            <a:lum bright="5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1"/>
          <a:stretch>
            <a:fillRect/>
          </a:stretch>
        </p:blipFill>
        <p:spPr bwMode="auto">
          <a:xfrm>
            <a:off x="0" y="11522075"/>
            <a:ext cx="6624638" cy="340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gray">
          <a:xfrm>
            <a:off x="1836738" y="7504113"/>
            <a:ext cx="28979812" cy="32496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5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gray">
          <a:xfrm>
            <a:off x="0" y="7953375"/>
            <a:ext cx="32367538" cy="46466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5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0" y="41333738"/>
            <a:ext cx="6048375" cy="43688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036" name="Picture 26" descr="IUMApolicromo100GI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000125"/>
            <a:ext cx="19835812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 flipV="1">
            <a:off x="0" y="10569575"/>
            <a:ext cx="4213225" cy="32464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2pPr>
      <a:lvl3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3pPr>
      <a:lvl4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4pPr>
      <a:lvl5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5pPr>
      <a:lvl6pPr marL="4572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6pPr>
      <a:lvl7pPr marL="9144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7pPr>
      <a:lvl8pPr marL="13716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8pPr>
      <a:lvl9pPr marL="18288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9pPr>
    </p:titleStyle>
    <p:bodyStyle>
      <a:lvl1pPr marL="1774825" indent="-1774825" algn="l" defTabSz="4732338" rtl="0" eaLnBrk="0" fontAlgn="base" hangingPunct="0">
        <a:spcBef>
          <a:spcPct val="20000"/>
        </a:spcBef>
        <a:spcAft>
          <a:spcPct val="0"/>
        </a:spcAft>
        <a:buChar char="•"/>
        <a:defRPr sz="16600">
          <a:solidFill>
            <a:schemeClr val="tx1"/>
          </a:solidFill>
          <a:latin typeface="+mn-lt"/>
          <a:ea typeface="+mn-ea"/>
          <a:cs typeface="+mn-cs"/>
        </a:defRPr>
      </a:lvl1pPr>
      <a:lvl2pPr marL="3846513" indent="-1481138" algn="l" defTabSz="4732338" rtl="0" eaLnBrk="0" fontAlgn="base" hangingPunct="0">
        <a:spcBef>
          <a:spcPct val="20000"/>
        </a:spcBef>
        <a:spcAft>
          <a:spcPct val="0"/>
        </a:spcAft>
        <a:buChar char="–"/>
        <a:defRPr sz="14600">
          <a:solidFill>
            <a:schemeClr val="tx1"/>
          </a:solidFill>
          <a:latin typeface="+mn-lt"/>
        </a:defRPr>
      </a:lvl2pPr>
      <a:lvl3pPr marL="5915025" indent="-1182688" algn="l" defTabSz="4732338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80400" indent="-1182688" algn="l" defTabSz="4732338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647363" indent="-1184275" algn="l" defTabSz="4732338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1045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5617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20189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761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6"/>
          <p:cNvSpPr txBox="1">
            <a:spLocks noChangeArrowheads="1"/>
          </p:cNvSpPr>
          <p:nvPr/>
        </p:nvSpPr>
        <p:spPr bwMode="auto">
          <a:xfrm>
            <a:off x="2160588" y="7535863"/>
            <a:ext cx="28624212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>
            <a:spAutoFit/>
          </a:bodyPr>
          <a:lstStyle>
            <a:lvl1pPr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8800" b="1">
                <a:solidFill>
                  <a:srgbClr val="333399"/>
                </a:solidFill>
              </a:rPr>
              <a:t>Máster de Tecnologías de Telecomunicación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8000" b="1">
                <a:solidFill>
                  <a:srgbClr val="333399"/>
                </a:solidFill>
              </a:rPr>
              <a:t>Trabajo Fin de Máster</a:t>
            </a:r>
          </a:p>
        </p:txBody>
      </p:sp>
      <p:sp>
        <p:nvSpPr>
          <p:cNvPr id="2051" name="Text Box 136"/>
          <p:cNvSpPr txBox="1">
            <a:spLocks noChangeArrowheads="1"/>
          </p:cNvSpPr>
          <p:nvPr/>
        </p:nvSpPr>
        <p:spPr bwMode="auto">
          <a:xfrm>
            <a:off x="6697663" y="12650788"/>
            <a:ext cx="141716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8000" b="1">
                <a:solidFill>
                  <a:schemeClr val="bg1"/>
                </a:solidFill>
              </a:rPr>
              <a:t>Antecedentes del proyecto</a:t>
            </a: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160588" y="16633825"/>
            <a:ext cx="29156025" cy="3168650"/>
          </a:xfrm>
          <a:custGeom>
            <a:avLst/>
            <a:gdLst>
              <a:gd name="connsiteX0" fmla="*/ 0 w 28608257"/>
              <a:gd name="connsiteY0" fmla="*/ 0 h 30198177"/>
              <a:gd name="connsiteX1" fmla="*/ 28608257 w 28608257"/>
              <a:gd name="connsiteY1" fmla="*/ 0 h 30198177"/>
              <a:gd name="connsiteX2" fmla="*/ 28608257 w 28608257"/>
              <a:gd name="connsiteY2" fmla="*/ 30198177 h 30198177"/>
              <a:gd name="connsiteX3" fmla="*/ 0 w 28608257"/>
              <a:gd name="connsiteY3" fmla="*/ 30198177 h 30198177"/>
              <a:gd name="connsiteX4" fmla="*/ 0 w 28608257"/>
              <a:gd name="connsiteY4" fmla="*/ 0 h 30198177"/>
              <a:gd name="connsiteX0" fmla="*/ 0 w 28608257"/>
              <a:gd name="connsiteY0" fmla="*/ 0 h 30655376"/>
              <a:gd name="connsiteX1" fmla="*/ 28608257 w 28608257"/>
              <a:gd name="connsiteY1" fmla="*/ 0 h 30655376"/>
              <a:gd name="connsiteX2" fmla="*/ 26962336 w 28608257"/>
              <a:gd name="connsiteY2" fmla="*/ 30655376 h 30655376"/>
              <a:gd name="connsiteX3" fmla="*/ 0 w 28608257"/>
              <a:gd name="connsiteY3" fmla="*/ 30198177 h 30655376"/>
              <a:gd name="connsiteX4" fmla="*/ 0 w 28608257"/>
              <a:gd name="connsiteY4" fmla="*/ 0 h 30655376"/>
              <a:gd name="connsiteX0" fmla="*/ 0 w 28678108"/>
              <a:gd name="connsiteY0" fmla="*/ 0 h 30655376"/>
              <a:gd name="connsiteX1" fmla="*/ 28608257 w 28678108"/>
              <a:gd name="connsiteY1" fmla="*/ 0 h 30655376"/>
              <a:gd name="connsiteX2" fmla="*/ 26962336 w 28678108"/>
              <a:gd name="connsiteY2" fmla="*/ 30655376 h 30655376"/>
              <a:gd name="connsiteX3" fmla="*/ 0 w 28678108"/>
              <a:gd name="connsiteY3" fmla="*/ 30198177 h 30655376"/>
              <a:gd name="connsiteX4" fmla="*/ 0 w 28678108"/>
              <a:gd name="connsiteY4" fmla="*/ 0 h 30655376"/>
              <a:gd name="connsiteX0" fmla="*/ 0 w 28678108"/>
              <a:gd name="connsiteY0" fmla="*/ 0 h 32579292"/>
              <a:gd name="connsiteX1" fmla="*/ 28608257 w 28678108"/>
              <a:gd name="connsiteY1" fmla="*/ 0 h 32579292"/>
              <a:gd name="connsiteX2" fmla="*/ 26962336 w 28678108"/>
              <a:gd name="connsiteY2" fmla="*/ 30655376 h 32579292"/>
              <a:gd name="connsiteX3" fmla="*/ 0 w 28678108"/>
              <a:gd name="connsiteY3" fmla="*/ 30198177 h 32579292"/>
              <a:gd name="connsiteX4" fmla="*/ 0 w 28678108"/>
              <a:gd name="connsiteY4" fmla="*/ 0 h 32579292"/>
              <a:gd name="connsiteX0" fmla="*/ 0 w 28678108"/>
              <a:gd name="connsiteY0" fmla="*/ 0 h 34100074"/>
              <a:gd name="connsiteX1" fmla="*/ 28608257 w 28678108"/>
              <a:gd name="connsiteY1" fmla="*/ 0 h 34100074"/>
              <a:gd name="connsiteX2" fmla="*/ 26962336 w 28678108"/>
              <a:gd name="connsiteY2" fmla="*/ 30655376 h 34100074"/>
              <a:gd name="connsiteX3" fmla="*/ 0 w 28678108"/>
              <a:gd name="connsiteY3" fmla="*/ 33855776 h 34100074"/>
              <a:gd name="connsiteX4" fmla="*/ 0 w 28678108"/>
              <a:gd name="connsiteY4" fmla="*/ 0 h 34100074"/>
              <a:gd name="connsiteX0" fmla="*/ 0 w 28678108"/>
              <a:gd name="connsiteY0" fmla="*/ 0 h 34748308"/>
              <a:gd name="connsiteX1" fmla="*/ 28608257 w 28678108"/>
              <a:gd name="connsiteY1" fmla="*/ 0 h 34748308"/>
              <a:gd name="connsiteX2" fmla="*/ 26962336 w 28678108"/>
              <a:gd name="connsiteY2" fmla="*/ 30655376 h 34748308"/>
              <a:gd name="connsiteX3" fmla="*/ 0 w 28678108"/>
              <a:gd name="connsiteY3" fmla="*/ 33855776 h 34748308"/>
              <a:gd name="connsiteX4" fmla="*/ 0 w 28678108"/>
              <a:gd name="connsiteY4" fmla="*/ 0 h 34748308"/>
              <a:gd name="connsiteX0" fmla="*/ 0 w 28973526"/>
              <a:gd name="connsiteY0" fmla="*/ 0 h 34748308"/>
              <a:gd name="connsiteX1" fmla="*/ 28608257 w 28973526"/>
              <a:gd name="connsiteY1" fmla="*/ 0 h 34748308"/>
              <a:gd name="connsiteX2" fmla="*/ 26962336 w 28973526"/>
              <a:gd name="connsiteY2" fmla="*/ 30655376 h 34748308"/>
              <a:gd name="connsiteX3" fmla="*/ 0 w 28973526"/>
              <a:gd name="connsiteY3" fmla="*/ 33855776 h 34748308"/>
              <a:gd name="connsiteX4" fmla="*/ 0 w 28973526"/>
              <a:gd name="connsiteY4" fmla="*/ 0 h 34748308"/>
              <a:gd name="connsiteX0" fmla="*/ 0 w 29226512"/>
              <a:gd name="connsiteY0" fmla="*/ 0 h 34748308"/>
              <a:gd name="connsiteX1" fmla="*/ 29156896 w 29226512"/>
              <a:gd name="connsiteY1" fmla="*/ 0 h 34748308"/>
              <a:gd name="connsiteX2" fmla="*/ 26962336 w 29226512"/>
              <a:gd name="connsiteY2" fmla="*/ 30655376 h 34748308"/>
              <a:gd name="connsiteX3" fmla="*/ 0 w 29226512"/>
              <a:gd name="connsiteY3" fmla="*/ 33855776 h 34748308"/>
              <a:gd name="connsiteX4" fmla="*/ 0 w 29226512"/>
              <a:gd name="connsiteY4" fmla="*/ 0 h 34748308"/>
              <a:gd name="connsiteX0" fmla="*/ 0 w 29809234"/>
              <a:gd name="connsiteY0" fmla="*/ 0 h 34359018"/>
              <a:gd name="connsiteX1" fmla="*/ 29156896 w 29809234"/>
              <a:gd name="connsiteY1" fmla="*/ 0 h 34359018"/>
              <a:gd name="connsiteX2" fmla="*/ 27968176 w 29809234"/>
              <a:gd name="connsiteY2" fmla="*/ 28552256 h 34359018"/>
              <a:gd name="connsiteX3" fmla="*/ 0 w 29809234"/>
              <a:gd name="connsiteY3" fmla="*/ 33855776 h 34359018"/>
              <a:gd name="connsiteX4" fmla="*/ 0 w 29809234"/>
              <a:gd name="connsiteY4" fmla="*/ 0 h 34359018"/>
              <a:gd name="connsiteX0" fmla="*/ 0 w 29156896"/>
              <a:gd name="connsiteY0" fmla="*/ 0 h 34359018"/>
              <a:gd name="connsiteX1" fmla="*/ 29156896 w 29156896"/>
              <a:gd name="connsiteY1" fmla="*/ 0 h 34359018"/>
              <a:gd name="connsiteX2" fmla="*/ 27968176 w 29156896"/>
              <a:gd name="connsiteY2" fmla="*/ 28552256 h 34359018"/>
              <a:gd name="connsiteX3" fmla="*/ 0 w 29156896"/>
              <a:gd name="connsiteY3" fmla="*/ 33855776 h 34359018"/>
              <a:gd name="connsiteX4" fmla="*/ 0 w 29156896"/>
              <a:gd name="connsiteY4" fmla="*/ 0 h 34359018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7968176 w 29156896"/>
              <a:gd name="connsiteY2" fmla="*/ 2855225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556345"/>
              <a:gd name="connsiteY0" fmla="*/ 0 h 33855776"/>
              <a:gd name="connsiteX1" fmla="*/ 29156896 w 29556345"/>
              <a:gd name="connsiteY1" fmla="*/ 0 h 33855776"/>
              <a:gd name="connsiteX2" fmla="*/ 29556345 w 29556345"/>
              <a:gd name="connsiteY2" fmla="*/ 33410395 h 33855776"/>
              <a:gd name="connsiteX3" fmla="*/ 0 w 29556345"/>
              <a:gd name="connsiteY3" fmla="*/ 33855776 h 33855776"/>
              <a:gd name="connsiteX4" fmla="*/ 0 w 29556345"/>
              <a:gd name="connsiteY4" fmla="*/ 0 h 33855776"/>
              <a:gd name="connsiteX0" fmla="*/ 0 w 29219460"/>
              <a:gd name="connsiteY0" fmla="*/ 0 h 33855776"/>
              <a:gd name="connsiteX1" fmla="*/ 29156896 w 29219460"/>
              <a:gd name="connsiteY1" fmla="*/ 0 h 33855776"/>
              <a:gd name="connsiteX2" fmla="*/ 29219460 w 29219460"/>
              <a:gd name="connsiteY2" fmla="*/ 33238932 h 33855776"/>
              <a:gd name="connsiteX3" fmla="*/ 0 w 29219460"/>
              <a:gd name="connsiteY3" fmla="*/ 33855776 h 33855776"/>
              <a:gd name="connsiteX4" fmla="*/ 0 w 29219460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075081 w 29156896"/>
              <a:gd name="connsiteY2" fmla="*/ 33410397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41039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1246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696168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81941"/>
              <a:gd name="connsiteX1" fmla="*/ 29156896 w 29156896"/>
              <a:gd name="connsiteY1" fmla="*/ 0 h 33981941"/>
              <a:gd name="connsiteX2" fmla="*/ 29123206 w 29156896"/>
              <a:gd name="connsiteY2" fmla="*/ 33981941 h 33981941"/>
              <a:gd name="connsiteX3" fmla="*/ 0 w 29156896"/>
              <a:gd name="connsiteY3" fmla="*/ 33855776 h 33981941"/>
              <a:gd name="connsiteX4" fmla="*/ 0 w 29156896"/>
              <a:gd name="connsiteY4" fmla="*/ 0 h 33981941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7533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24785"/>
              <a:gd name="connsiteX1" fmla="*/ 29156896 w 29156896"/>
              <a:gd name="connsiteY1" fmla="*/ 0 h 33924785"/>
              <a:gd name="connsiteX2" fmla="*/ 29123206 w 29156896"/>
              <a:gd name="connsiteY2" fmla="*/ 33924785 h 33924785"/>
              <a:gd name="connsiteX3" fmla="*/ 0 w 29156896"/>
              <a:gd name="connsiteY3" fmla="*/ 33855776 h 33924785"/>
              <a:gd name="connsiteX4" fmla="*/ 0 w 29156896"/>
              <a:gd name="connsiteY4" fmla="*/ 0 h 339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6896" h="33924785">
                <a:moveTo>
                  <a:pt x="0" y="0"/>
                </a:moveTo>
                <a:lnTo>
                  <a:pt x="29156896" y="0"/>
                </a:lnTo>
                <a:lnTo>
                  <a:pt x="29123206" y="33924785"/>
                </a:lnTo>
                <a:lnTo>
                  <a:pt x="0" y="33855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4732338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4732338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4732338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4732338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5400" b="1" dirty="0" smtClean="0"/>
              <a:t>Resumen:</a:t>
            </a:r>
            <a:endParaRPr lang="es-ES" sz="4800" b="1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dirty="0" smtClean="0"/>
              <a:t>Utilizar esta sección del póster para incluir el resumen y las palabras clave del trabajo</a:t>
            </a:r>
          </a:p>
        </p:txBody>
      </p:sp>
      <p:sp>
        <p:nvSpPr>
          <p:cNvPr id="2053" name="Text Box 126"/>
          <p:cNvSpPr txBox="1">
            <a:spLocks noChangeArrowheads="1"/>
          </p:cNvSpPr>
          <p:nvPr/>
        </p:nvSpPr>
        <p:spPr bwMode="auto">
          <a:xfrm>
            <a:off x="2160588" y="10945813"/>
            <a:ext cx="28776612" cy="469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>
            <a:spAutoFit/>
          </a:bodyPr>
          <a:lstStyle>
            <a:lvl1pPr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8000" b="1">
                <a:solidFill>
                  <a:srgbClr val="333399"/>
                </a:solidFill>
              </a:rPr>
              <a:t>[</a:t>
            </a:r>
            <a:r>
              <a:rPr lang="es-ES" altLang="es-ES" sz="8000" b="1" smtClean="0">
                <a:solidFill>
                  <a:srgbClr val="333399"/>
                </a:solidFill>
              </a:rPr>
              <a:t>Título]</a:t>
            </a:r>
            <a:endParaRPr lang="es-ES" altLang="es-ES" sz="8000" b="1">
              <a:solidFill>
                <a:srgbClr val="3333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4800" b="1" smtClean="0">
                <a:solidFill>
                  <a:srgbClr val="333399"/>
                </a:solidFill>
              </a:rPr>
              <a:t>[Nombre Autor] [&lt;email Autor&gt;]</a:t>
            </a:r>
            <a:endParaRPr lang="es-ES" altLang="es-ES" sz="4800" b="1">
              <a:solidFill>
                <a:srgbClr val="3333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4800" b="1" smtClean="0">
                <a:solidFill>
                  <a:srgbClr val="333399"/>
                </a:solidFill>
              </a:rPr>
              <a:t>[ Nombre/sTutor/es] [&lt;email tutores&gt;] </a:t>
            </a:r>
            <a:endParaRPr lang="es-ES" altLang="es-ES" sz="4800" b="1">
              <a:solidFill>
                <a:srgbClr val="3333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4800" b="1">
                <a:solidFill>
                  <a:srgbClr val="333399"/>
                </a:solidFill>
              </a:rPr>
              <a:t>[</a:t>
            </a:r>
            <a:r>
              <a:rPr lang="es-ES" altLang="es-ES" sz="4800" b="1" smtClean="0">
                <a:solidFill>
                  <a:srgbClr val="333399"/>
                </a:solidFill>
              </a:rPr>
              <a:t>Fecha</a:t>
            </a:r>
            <a:r>
              <a:rPr lang="es-ES" altLang="es-ES" sz="4800" b="1">
                <a:solidFill>
                  <a:srgbClr val="333399"/>
                </a:solidFill>
              </a:rPr>
              <a:t>]</a:t>
            </a:r>
          </a:p>
        </p:txBody>
      </p:sp>
      <p:sp>
        <p:nvSpPr>
          <p:cNvPr id="41" name="Text Box 311"/>
          <p:cNvSpPr txBox="1">
            <a:spLocks noChangeArrowheads="1"/>
          </p:cNvSpPr>
          <p:nvPr/>
        </p:nvSpPr>
        <p:spPr bwMode="auto">
          <a:xfrm>
            <a:off x="2312988" y="19870738"/>
            <a:ext cx="29586237" cy="21318537"/>
          </a:xfrm>
          <a:custGeom>
            <a:avLst/>
            <a:gdLst>
              <a:gd name="connsiteX0" fmla="*/ 0 w 28608257"/>
              <a:gd name="connsiteY0" fmla="*/ 0 h 30198177"/>
              <a:gd name="connsiteX1" fmla="*/ 28608257 w 28608257"/>
              <a:gd name="connsiteY1" fmla="*/ 0 h 30198177"/>
              <a:gd name="connsiteX2" fmla="*/ 28608257 w 28608257"/>
              <a:gd name="connsiteY2" fmla="*/ 30198177 h 30198177"/>
              <a:gd name="connsiteX3" fmla="*/ 0 w 28608257"/>
              <a:gd name="connsiteY3" fmla="*/ 30198177 h 30198177"/>
              <a:gd name="connsiteX4" fmla="*/ 0 w 28608257"/>
              <a:gd name="connsiteY4" fmla="*/ 0 h 30198177"/>
              <a:gd name="connsiteX0" fmla="*/ 0 w 28608257"/>
              <a:gd name="connsiteY0" fmla="*/ 0 h 30655376"/>
              <a:gd name="connsiteX1" fmla="*/ 28608257 w 28608257"/>
              <a:gd name="connsiteY1" fmla="*/ 0 h 30655376"/>
              <a:gd name="connsiteX2" fmla="*/ 26962336 w 28608257"/>
              <a:gd name="connsiteY2" fmla="*/ 30655376 h 30655376"/>
              <a:gd name="connsiteX3" fmla="*/ 0 w 28608257"/>
              <a:gd name="connsiteY3" fmla="*/ 30198177 h 30655376"/>
              <a:gd name="connsiteX4" fmla="*/ 0 w 28608257"/>
              <a:gd name="connsiteY4" fmla="*/ 0 h 30655376"/>
              <a:gd name="connsiteX0" fmla="*/ 0 w 28678108"/>
              <a:gd name="connsiteY0" fmla="*/ 0 h 30655376"/>
              <a:gd name="connsiteX1" fmla="*/ 28608257 w 28678108"/>
              <a:gd name="connsiteY1" fmla="*/ 0 h 30655376"/>
              <a:gd name="connsiteX2" fmla="*/ 26962336 w 28678108"/>
              <a:gd name="connsiteY2" fmla="*/ 30655376 h 30655376"/>
              <a:gd name="connsiteX3" fmla="*/ 0 w 28678108"/>
              <a:gd name="connsiteY3" fmla="*/ 30198177 h 30655376"/>
              <a:gd name="connsiteX4" fmla="*/ 0 w 28678108"/>
              <a:gd name="connsiteY4" fmla="*/ 0 h 30655376"/>
              <a:gd name="connsiteX0" fmla="*/ 0 w 28678108"/>
              <a:gd name="connsiteY0" fmla="*/ 0 h 32579292"/>
              <a:gd name="connsiteX1" fmla="*/ 28608257 w 28678108"/>
              <a:gd name="connsiteY1" fmla="*/ 0 h 32579292"/>
              <a:gd name="connsiteX2" fmla="*/ 26962336 w 28678108"/>
              <a:gd name="connsiteY2" fmla="*/ 30655376 h 32579292"/>
              <a:gd name="connsiteX3" fmla="*/ 0 w 28678108"/>
              <a:gd name="connsiteY3" fmla="*/ 30198177 h 32579292"/>
              <a:gd name="connsiteX4" fmla="*/ 0 w 28678108"/>
              <a:gd name="connsiteY4" fmla="*/ 0 h 32579292"/>
              <a:gd name="connsiteX0" fmla="*/ 0 w 28678108"/>
              <a:gd name="connsiteY0" fmla="*/ 0 h 34100074"/>
              <a:gd name="connsiteX1" fmla="*/ 28608257 w 28678108"/>
              <a:gd name="connsiteY1" fmla="*/ 0 h 34100074"/>
              <a:gd name="connsiteX2" fmla="*/ 26962336 w 28678108"/>
              <a:gd name="connsiteY2" fmla="*/ 30655376 h 34100074"/>
              <a:gd name="connsiteX3" fmla="*/ 0 w 28678108"/>
              <a:gd name="connsiteY3" fmla="*/ 33855776 h 34100074"/>
              <a:gd name="connsiteX4" fmla="*/ 0 w 28678108"/>
              <a:gd name="connsiteY4" fmla="*/ 0 h 34100074"/>
              <a:gd name="connsiteX0" fmla="*/ 0 w 28678108"/>
              <a:gd name="connsiteY0" fmla="*/ 0 h 34748308"/>
              <a:gd name="connsiteX1" fmla="*/ 28608257 w 28678108"/>
              <a:gd name="connsiteY1" fmla="*/ 0 h 34748308"/>
              <a:gd name="connsiteX2" fmla="*/ 26962336 w 28678108"/>
              <a:gd name="connsiteY2" fmla="*/ 30655376 h 34748308"/>
              <a:gd name="connsiteX3" fmla="*/ 0 w 28678108"/>
              <a:gd name="connsiteY3" fmla="*/ 33855776 h 34748308"/>
              <a:gd name="connsiteX4" fmla="*/ 0 w 28678108"/>
              <a:gd name="connsiteY4" fmla="*/ 0 h 34748308"/>
              <a:gd name="connsiteX0" fmla="*/ 0 w 28973526"/>
              <a:gd name="connsiteY0" fmla="*/ 0 h 34748308"/>
              <a:gd name="connsiteX1" fmla="*/ 28608257 w 28973526"/>
              <a:gd name="connsiteY1" fmla="*/ 0 h 34748308"/>
              <a:gd name="connsiteX2" fmla="*/ 26962336 w 28973526"/>
              <a:gd name="connsiteY2" fmla="*/ 30655376 h 34748308"/>
              <a:gd name="connsiteX3" fmla="*/ 0 w 28973526"/>
              <a:gd name="connsiteY3" fmla="*/ 33855776 h 34748308"/>
              <a:gd name="connsiteX4" fmla="*/ 0 w 28973526"/>
              <a:gd name="connsiteY4" fmla="*/ 0 h 34748308"/>
              <a:gd name="connsiteX0" fmla="*/ 0 w 29226512"/>
              <a:gd name="connsiteY0" fmla="*/ 0 h 34748308"/>
              <a:gd name="connsiteX1" fmla="*/ 29156896 w 29226512"/>
              <a:gd name="connsiteY1" fmla="*/ 0 h 34748308"/>
              <a:gd name="connsiteX2" fmla="*/ 26962336 w 29226512"/>
              <a:gd name="connsiteY2" fmla="*/ 30655376 h 34748308"/>
              <a:gd name="connsiteX3" fmla="*/ 0 w 29226512"/>
              <a:gd name="connsiteY3" fmla="*/ 33855776 h 34748308"/>
              <a:gd name="connsiteX4" fmla="*/ 0 w 29226512"/>
              <a:gd name="connsiteY4" fmla="*/ 0 h 34748308"/>
              <a:gd name="connsiteX0" fmla="*/ 0 w 29809234"/>
              <a:gd name="connsiteY0" fmla="*/ 0 h 34359018"/>
              <a:gd name="connsiteX1" fmla="*/ 29156896 w 29809234"/>
              <a:gd name="connsiteY1" fmla="*/ 0 h 34359018"/>
              <a:gd name="connsiteX2" fmla="*/ 27968176 w 29809234"/>
              <a:gd name="connsiteY2" fmla="*/ 28552256 h 34359018"/>
              <a:gd name="connsiteX3" fmla="*/ 0 w 29809234"/>
              <a:gd name="connsiteY3" fmla="*/ 33855776 h 34359018"/>
              <a:gd name="connsiteX4" fmla="*/ 0 w 29809234"/>
              <a:gd name="connsiteY4" fmla="*/ 0 h 34359018"/>
              <a:gd name="connsiteX0" fmla="*/ 0 w 29156896"/>
              <a:gd name="connsiteY0" fmla="*/ 0 h 34359018"/>
              <a:gd name="connsiteX1" fmla="*/ 29156896 w 29156896"/>
              <a:gd name="connsiteY1" fmla="*/ 0 h 34359018"/>
              <a:gd name="connsiteX2" fmla="*/ 27968176 w 29156896"/>
              <a:gd name="connsiteY2" fmla="*/ 28552256 h 34359018"/>
              <a:gd name="connsiteX3" fmla="*/ 0 w 29156896"/>
              <a:gd name="connsiteY3" fmla="*/ 33855776 h 34359018"/>
              <a:gd name="connsiteX4" fmla="*/ 0 w 29156896"/>
              <a:gd name="connsiteY4" fmla="*/ 0 h 34359018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7968176 w 29156896"/>
              <a:gd name="connsiteY2" fmla="*/ 2855225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556345"/>
              <a:gd name="connsiteY0" fmla="*/ 0 h 33855776"/>
              <a:gd name="connsiteX1" fmla="*/ 29156896 w 29556345"/>
              <a:gd name="connsiteY1" fmla="*/ 0 h 33855776"/>
              <a:gd name="connsiteX2" fmla="*/ 29556345 w 29556345"/>
              <a:gd name="connsiteY2" fmla="*/ 33410395 h 33855776"/>
              <a:gd name="connsiteX3" fmla="*/ 0 w 29556345"/>
              <a:gd name="connsiteY3" fmla="*/ 33855776 h 33855776"/>
              <a:gd name="connsiteX4" fmla="*/ 0 w 29556345"/>
              <a:gd name="connsiteY4" fmla="*/ 0 h 33855776"/>
              <a:gd name="connsiteX0" fmla="*/ 0 w 29219460"/>
              <a:gd name="connsiteY0" fmla="*/ 0 h 33855776"/>
              <a:gd name="connsiteX1" fmla="*/ 29156896 w 29219460"/>
              <a:gd name="connsiteY1" fmla="*/ 0 h 33855776"/>
              <a:gd name="connsiteX2" fmla="*/ 29219460 w 29219460"/>
              <a:gd name="connsiteY2" fmla="*/ 33238932 h 33855776"/>
              <a:gd name="connsiteX3" fmla="*/ 0 w 29219460"/>
              <a:gd name="connsiteY3" fmla="*/ 33855776 h 33855776"/>
              <a:gd name="connsiteX4" fmla="*/ 0 w 29219460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075081 w 29156896"/>
              <a:gd name="connsiteY2" fmla="*/ 33410397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41039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1246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696168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81941"/>
              <a:gd name="connsiteX1" fmla="*/ 29156896 w 29156896"/>
              <a:gd name="connsiteY1" fmla="*/ 0 h 33981941"/>
              <a:gd name="connsiteX2" fmla="*/ 29123206 w 29156896"/>
              <a:gd name="connsiteY2" fmla="*/ 33981941 h 33981941"/>
              <a:gd name="connsiteX3" fmla="*/ 0 w 29156896"/>
              <a:gd name="connsiteY3" fmla="*/ 33855776 h 33981941"/>
              <a:gd name="connsiteX4" fmla="*/ 0 w 29156896"/>
              <a:gd name="connsiteY4" fmla="*/ 0 h 33981941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7533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24785"/>
              <a:gd name="connsiteX1" fmla="*/ 29156896 w 29156896"/>
              <a:gd name="connsiteY1" fmla="*/ 0 h 33924785"/>
              <a:gd name="connsiteX2" fmla="*/ 29123206 w 29156896"/>
              <a:gd name="connsiteY2" fmla="*/ 33924785 h 33924785"/>
              <a:gd name="connsiteX3" fmla="*/ 0 w 29156896"/>
              <a:gd name="connsiteY3" fmla="*/ 33855776 h 33924785"/>
              <a:gd name="connsiteX4" fmla="*/ 0 w 29156896"/>
              <a:gd name="connsiteY4" fmla="*/ 0 h 339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6896" h="33924785">
                <a:moveTo>
                  <a:pt x="0" y="0"/>
                </a:moveTo>
                <a:lnTo>
                  <a:pt x="29156896" y="0"/>
                </a:lnTo>
                <a:lnTo>
                  <a:pt x="29123206" y="33924785"/>
                </a:lnTo>
                <a:lnTo>
                  <a:pt x="0" y="33855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4732338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4732338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4732338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4732338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es-ES" sz="3400" dirty="0" smtClean="0"/>
          </a:p>
          <a:p>
            <a:pPr algn="just">
              <a:defRPr/>
            </a:pPr>
            <a:endParaRPr lang="es-ES" sz="3400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dirty="0" smtClean="0"/>
              <a:t>Utilizar esta sección del póster para realizar la descripción del trabajo realizado, incluyendo textos, gráficos, figuras y tablas.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dirty="0" smtClean="0"/>
              <a:t>Describir el problema resuelto, la solución implementada y las conclusiones del trabajo.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dirty="0" smtClean="0"/>
              <a:t>Utilizar Fuente Arial Negrita de 80 puntos para los títulos.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dirty="0" smtClean="0"/>
              <a:t>Utilizar  Fuente Arial 34 para el texto.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dirty="0" smtClean="0"/>
              <a:t>Respetar la plantilla base utilizada</a:t>
            </a:r>
          </a:p>
          <a:p>
            <a:pPr algn="just">
              <a:defRPr/>
            </a:pPr>
            <a:r>
              <a:rPr lang="es-ES" sz="3400" dirty="0" smtClean="0"/>
              <a:t> </a:t>
            </a:r>
          </a:p>
        </p:txBody>
      </p:sp>
      <p:sp>
        <p:nvSpPr>
          <p:cNvPr id="43" name="Text Box 311"/>
          <p:cNvSpPr txBox="1">
            <a:spLocks noChangeArrowheads="1"/>
          </p:cNvSpPr>
          <p:nvPr/>
        </p:nvSpPr>
        <p:spPr bwMode="auto">
          <a:xfrm>
            <a:off x="2465388" y="40828913"/>
            <a:ext cx="29586237" cy="6556375"/>
          </a:xfrm>
          <a:custGeom>
            <a:avLst/>
            <a:gdLst>
              <a:gd name="connsiteX0" fmla="*/ 0 w 28608257"/>
              <a:gd name="connsiteY0" fmla="*/ 0 h 30198177"/>
              <a:gd name="connsiteX1" fmla="*/ 28608257 w 28608257"/>
              <a:gd name="connsiteY1" fmla="*/ 0 h 30198177"/>
              <a:gd name="connsiteX2" fmla="*/ 28608257 w 28608257"/>
              <a:gd name="connsiteY2" fmla="*/ 30198177 h 30198177"/>
              <a:gd name="connsiteX3" fmla="*/ 0 w 28608257"/>
              <a:gd name="connsiteY3" fmla="*/ 30198177 h 30198177"/>
              <a:gd name="connsiteX4" fmla="*/ 0 w 28608257"/>
              <a:gd name="connsiteY4" fmla="*/ 0 h 30198177"/>
              <a:gd name="connsiteX0" fmla="*/ 0 w 28608257"/>
              <a:gd name="connsiteY0" fmla="*/ 0 h 30655376"/>
              <a:gd name="connsiteX1" fmla="*/ 28608257 w 28608257"/>
              <a:gd name="connsiteY1" fmla="*/ 0 h 30655376"/>
              <a:gd name="connsiteX2" fmla="*/ 26962336 w 28608257"/>
              <a:gd name="connsiteY2" fmla="*/ 30655376 h 30655376"/>
              <a:gd name="connsiteX3" fmla="*/ 0 w 28608257"/>
              <a:gd name="connsiteY3" fmla="*/ 30198177 h 30655376"/>
              <a:gd name="connsiteX4" fmla="*/ 0 w 28608257"/>
              <a:gd name="connsiteY4" fmla="*/ 0 h 30655376"/>
              <a:gd name="connsiteX0" fmla="*/ 0 w 28678108"/>
              <a:gd name="connsiteY0" fmla="*/ 0 h 30655376"/>
              <a:gd name="connsiteX1" fmla="*/ 28608257 w 28678108"/>
              <a:gd name="connsiteY1" fmla="*/ 0 h 30655376"/>
              <a:gd name="connsiteX2" fmla="*/ 26962336 w 28678108"/>
              <a:gd name="connsiteY2" fmla="*/ 30655376 h 30655376"/>
              <a:gd name="connsiteX3" fmla="*/ 0 w 28678108"/>
              <a:gd name="connsiteY3" fmla="*/ 30198177 h 30655376"/>
              <a:gd name="connsiteX4" fmla="*/ 0 w 28678108"/>
              <a:gd name="connsiteY4" fmla="*/ 0 h 30655376"/>
              <a:gd name="connsiteX0" fmla="*/ 0 w 28678108"/>
              <a:gd name="connsiteY0" fmla="*/ 0 h 32579292"/>
              <a:gd name="connsiteX1" fmla="*/ 28608257 w 28678108"/>
              <a:gd name="connsiteY1" fmla="*/ 0 h 32579292"/>
              <a:gd name="connsiteX2" fmla="*/ 26962336 w 28678108"/>
              <a:gd name="connsiteY2" fmla="*/ 30655376 h 32579292"/>
              <a:gd name="connsiteX3" fmla="*/ 0 w 28678108"/>
              <a:gd name="connsiteY3" fmla="*/ 30198177 h 32579292"/>
              <a:gd name="connsiteX4" fmla="*/ 0 w 28678108"/>
              <a:gd name="connsiteY4" fmla="*/ 0 h 32579292"/>
              <a:gd name="connsiteX0" fmla="*/ 0 w 28678108"/>
              <a:gd name="connsiteY0" fmla="*/ 0 h 34100074"/>
              <a:gd name="connsiteX1" fmla="*/ 28608257 w 28678108"/>
              <a:gd name="connsiteY1" fmla="*/ 0 h 34100074"/>
              <a:gd name="connsiteX2" fmla="*/ 26962336 w 28678108"/>
              <a:gd name="connsiteY2" fmla="*/ 30655376 h 34100074"/>
              <a:gd name="connsiteX3" fmla="*/ 0 w 28678108"/>
              <a:gd name="connsiteY3" fmla="*/ 33855776 h 34100074"/>
              <a:gd name="connsiteX4" fmla="*/ 0 w 28678108"/>
              <a:gd name="connsiteY4" fmla="*/ 0 h 34100074"/>
              <a:gd name="connsiteX0" fmla="*/ 0 w 28678108"/>
              <a:gd name="connsiteY0" fmla="*/ 0 h 34748308"/>
              <a:gd name="connsiteX1" fmla="*/ 28608257 w 28678108"/>
              <a:gd name="connsiteY1" fmla="*/ 0 h 34748308"/>
              <a:gd name="connsiteX2" fmla="*/ 26962336 w 28678108"/>
              <a:gd name="connsiteY2" fmla="*/ 30655376 h 34748308"/>
              <a:gd name="connsiteX3" fmla="*/ 0 w 28678108"/>
              <a:gd name="connsiteY3" fmla="*/ 33855776 h 34748308"/>
              <a:gd name="connsiteX4" fmla="*/ 0 w 28678108"/>
              <a:gd name="connsiteY4" fmla="*/ 0 h 34748308"/>
              <a:gd name="connsiteX0" fmla="*/ 0 w 28973526"/>
              <a:gd name="connsiteY0" fmla="*/ 0 h 34748308"/>
              <a:gd name="connsiteX1" fmla="*/ 28608257 w 28973526"/>
              <a:gd name="connsiteY1" fmla="*/ 0 h 34748308"/>
              <a:gd name="connsiteX2" fmla="*/ 26962336 w 28973526"/>
              <a:gd name="connsiteY2" fmla="*/ 30655376 h 34748308"/>
              <a:gd name="connsiteX3" fmla="*/ 0 w 28973526"/>
              <a:gd name="connsiteY3" fmla="*/ 33855776 h 34748308"/>
              <a:gd name="connsiteX4" fmla="*/ 0 w 28973526"/>
              <a:gd name="connsiteY4" fmla="*/ 0 h 34748308"/>
              <a:gd name="connsiteX0" fmla="*/ 0 w 29226512"/>
              <a:gd name="connsiteY0" fmla="*/ 0 h 34748308"/>
              <a:gd name="connsiteX1" fmla="*/ 29156896 w 29226512"/>
              <a:gd name="connsiteY1" fmla="*/ 0 h 34748308"/>
              <a:gd name="connsiteX2" fmla="*/ 26962336 w 29226512"/>
              <a:gd name="connsiteY2" fmla="*/ 30655376 h 34748308"/>
              <a:gd name="connsiteX3" fmla="*/ 0 w 29226512"/>
              <a:gd name="connsiteY3" fmla="*/ 33855776 h 34748308"/>
              <a:gd name="connsiteX4" fmla="*/ 0 w 29226512"/>
              <a:gd name="connsiteY4" fmla="*/ 0 h 34748308"/>
              <a:gd name="connsiteX0" fmla="*/ 0 w 29809234"/>
              <a:gd name="connsiteY0" fmla="*/ 0 h 34359018"/>
              <a:gd name="connsiteX1" fmla="*/ 29156896 w 29809234"/>
              <a:gd name="connsiteY1" fmla="*/ 0 h 34359018"/>
              <a:gd name="connsiteX2" fmla="*/ 27968176 w 29809234"/>
              <a:gd name="connsiteY2" fmla="*/ 28552256 h 34359018"/>
              <a:gd name="connsiteX3" fmla="*/ 0 w 29809234"/>
              <a:gd name="connsiteY3" fmla="*/ 33855776 h 34359018"/>
              <a:gd name="connsiteX4" fmla="*/ 0 w 29809234"/>
              <a:gd name="connsiteY4" fmla="*/ 0 h 34359018"/>
              <a:gd name="connsiteX0" fmla="*/ 0 w 29156896"/>
              <a:gd name="connsiteY0" fmla="*/ 0 h 34359018"/>
              <a:gd name="connsiteX1" fmla="*/ 29156896 w 29156896"/>
              <a:gd name="connsiteY1" fmla="*/ 0 h 34359018"/>
              <a:gd name="connsiteX2" fmla="*/ 27968176 w 29156896"/>
              <a:gd name="connsiteY2" fmla="*/ 28552256 h 34359018"/>
              <a:gd name="connsiteX3" fmla="*/ 0 w 29156896"/>
              <a:gd name="connsiteY3" fmla="*/ 33855776 h 34359018"/>
              <a:gd name="connsiteX4" fmla="*/ 0 w 29156896"/>
              <a:gd name="connsiteY4" fmla="*/ 0 h 34359018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7968176 w 29156896"/>
              <a:gd name="connsiteY2" fmla="*/ 2855225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556345"/>
              <a:gd name="connsiteY0" fmla="*/ 0 h 33855776"/>
              <a:gd name="connsiteX1" fmla="*/ 29156896 w 29556345"/>
              <a:gd name="connsiteY1" fmla="*/ 0 h 33855776"/>
              <a:gd name="connsiteX2" fmla="*/ 29556345 w 29556345"/>
              <a:gd name="connsiteY2" fmla="*/ 33410395 h 33855776"/>
              <a:gd name="connsiteX3" fmla="*/ 0 w 29556345"/>
              <a:gd name="connsiteY3" fmla="*/ 33855776 h 33855776"/>
              <a:gd name="connsiteX4" fmla="*/ 0 w 29556345"/>
              <a:gd name="connsiteY4" fmla="*/ 0 h 33855776"/>
              <a:gd name="connsiteX0" fmla="*/ 0 w 29219460"/>
              <a:gd name="connsiteY0" fmla="*/ 0 h 33855776"/>
              <a:gd name="connsiteX1" fmla="*/ 29156896 w 29219460"/>
              <a:gd name="connsiteY1" fmla="*/ 0 h 33855776"/>
              <a:gd name="connsiteX2" fmla="*/ 29219460 w 29219460"/>
              <a:gd name="connsiteY2" fmla="*/ 33238932 h 33855776"/>
              <a:gd name="connsiteX3" fmla="*/ 0 w 29219460"/>
              <a:gd name="connsiteY3" fmla="*/ 33855776 h 33855776"/>
              <a:gd name="connsiteX4" fmla="*/ 0 w 29219460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075081 w 29156896"/>
              <a:gd name="connsiteY2" fmla="*/ 33410397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41039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1246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696168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81941"/>
              <a:gd name="connsiteX1" fmla="*/ 29156896 w 29156896"/>
              <a:gd name="connsiteY1" fmla="*/ 0 h 33981941"/>
              <a:gd name="connsiteX2" fmla="*/ 29123206 w 29156896"/>
              <a:gd name="connsiteY2" fmla="*/ 33981941 h 33981941"/>
              <a:gd name="connsiteX3" fmla="*/ 0 w 29156896"/>
              <a:gd name="connsiteY3" fmla="*/ 33855776 h 33981941"/>
              <a:gd name="connsiteX4" fmla="*/ 0 w 29156896"/>
              <a:gd name="connsiteY4" fmla="*/ 0 h 33981941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7533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24785"/>
              <a:gd name="connsiteX1" fmla="*/ 29156896 w 29156896"/>
              <a:gd name="connsiteY1" fmla="*/ 0 h 33924785"/>
              <a:gd name="connsiteX2" fmla="*/ 29123206 w 29156896"/>
              <a:gd name="connsiteY2" fmla="*/ 33924785 h 33924785"/>
              <a:gd name="connsiteX3" fmla="*/ 0 w 29156896"/>
              <a:gd name="connsiteY3" fmla="*/ 33855776 h 33924785"/>
              <a:gd name="connsiteX4" fmla="*/ 0 w 29156896"/>
              <a:gd name="connsiteY4" fmla="*/ 0 h 339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6896" h="33924785">
                <a:moveTo>
                  <a:pt x="0" y="0"/>
                </a:moveTo>
                <a:lnTo>
                  <a:pt x="29156896" y="0"/>
                </a:lnTo>
                <a:lnTo>
                  <a:pt x="29123206" y="33924785"/>
                </a:lnTo>
                <a:lnTo>
                  <a:pt x="0" y="33855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4732338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4732338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4732338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4732338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es-ES" sz="3400" dirty="0" smtClean="0"/>
          </a:p>
          <a:p>
            <a:pPr algn="just">
              <a:defRPr/>
            </a:pPr>
            <a:endParaRPr lang="es-ES" sz="3400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dirty="0" smtClean="0"/>
              <a:t>Incluir aquí más texto, preferiblemente las conclusiones, sin </a:t>
            </a:r>
            <a:r>
              <a:rPr lang="es-ES" sz="3400" dirty="0" err="1" smtClean="0"/>
              <a:t>sobreescribir</a:t>
            </a:r>
            <a:r>
              <a:rPr lang="es-ES" sz="3400" dirty="0" smtClean="0"/>
              <a:t> la plantilla por la </a:t>
            </a:r>
            <a:r>
              <a:rPr lang="es-ES" sz="3400" smtClean="0"/>
              <a:t>parte </a:t>
            </a:r>
            <a:r>
              <a:rPr lang="es-ES" sz="3400" smtClean="0"/>
              <a:t>derecha.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400" smtClean="0"/>
              <a:t>Dedicar esta sección a las conclusiones</a:t>
            </a:r>
            <a:endParaRPr lang="es-ES" sz="3400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s-ES" sz="3400" dirty="0" smtClean="0"/>
          </a:p>
          <a:p>
            <a:pPr algn="just">
              <a:defRPr/>
            </a:pPr>
            <a:r>
              <a:rPr lang="es-ES" sz="3400" dirty="0" smtClean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50128488"/>
            <a:ext cx="332494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Poster TFM IUMA versión 3 – 12 febrero 2018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3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9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3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9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145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Black</vt:lpstr>
      <vt:lpstr>Diseño predeterminado</vt:lpstr>
      <vt:lpstr>Presentación de PowerPoint</vt:lpstr>
    </vt:vector>
  </TitlesOfParts>
  <Company>ULPGC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Póster Trabajo Fin de Título IUMA</dc:title>
  <dc:creator>Félix B. Tobajas</dc:creator>
  <cp:keywords>IUMA</cp:keywords>
  <cp:lastModifiedBy>Pedro Pérez Carballo</cp:lastModifiedBy>
  <cp:revision>127</cp:revision>
  <dcterms:created xsi:type="dcterms:W3CDTF">2006-10-09T09:05:43Z</dcterms:created>
  <dcterms:modified xsi:type="dcterms:W3CDTF">2018-02-12T17:55:26Z</dcterms:modified>
  <cp:category>TFM</cp:category>
</cp:coreProperties>
</file>